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7" r:id="rId1"/>
    <p:sldMasterId id="2147483682" r:id="rId2"/>
    <p:sldMasterId id="2147483704" r:id="rId3"/>
  </p:sldMasterIdLst>
  <p:notesMasterIdLst>
    <p:notesMasterId r:id="rId20"/>
  </p:notesMasterIdLst>
  <p:handoutMasterIdLst>
    <p:handoutMasterId r:id="rId21"/>
  </p:handoutMasterIdLst>
  <p:sldIdLst>
    <p:sldId id="572" r:id="rId4"/>
    <p:sldId id="344" r:id="rId5"/>
    <p:sldId id="265" r:id="rId6"/>
    <p:sldId id="268" r:id="rId7"/>
    <p:sldId id="574" r:id="rId8"/>
    <p:sldId id="578" r:id="rId9"/>
    <p:sldId id="575" r:id="rId10"/>
    <p:sldId id="579" r:id="rId11"/>
    <p:sldId id="576" r:id="rId12"/>
    <p:sldId id="577" r:id="rId13"/>
    <p:sldId id="580" r:id="rId14"/>
    <p:sldId id="581" r:id="rId15"/>
    <p:sldId id="582" r:id="rId16"/>
    <p:sldId id="583" r:id="rId17"/>
    <p:sldId id="584" r:id="rId18"/>
    <p:sldId id="587" r:id="rId19"/>
  </p:sldIdLst>
  <p:sldSz cx="9144000" cy="6858000" type="screen4x3"/>
  <p:notesSz cx="7315200" cy="9601200"/>
  <p:defaultTextStyle>
    <a:defPPr>
      <a:defRPr lang="en-US"/>
    </a:defPPr>
    <a:lvl1pPr algn="l" rtl="0" fontAlgn="base">
      <a:spcBef>
        <a:spcPct val="0"/>
      </a:spcBef>
      <a:spcAft>
        <a:spcPct val="0"/>
      </a:spcAft>
      <a:defRPr sz="2000" kern="1200">
        <a:solidFill>
          <a:schemeClr val="bg1"/>
        </a:solidFill>
        <a:latin typeface="Verdana" pitchFamily="34" charset="0"/>
        <a:ea typeface="+mn-ea"/>
        <a:cs typeface="+mn-cs"/>
      </a:defRPr>
    </a:lvl1pPr>
    <a:lvl2pPr marL="457200" algn="l" rtl="0" fontAlgn="base">
      <a:spcBef>
        <a:spcPct val="0"/>
      </a:spcBef>
      <a:spcAft>
        <a:spcPct val="0"/>
      </a:spcAft>
      <a:defRPr sz="2000" kern="1200">
        <a:solidFill>
          <a:schemeClr val="bg1"/>
        </a:solidFill>
        <a:latin typeface="Verdana" pitchFamily="34" charset="0"/>
        <a:ea typeface="+mn-ea"/>
        <a:cs typeface="+mn-cs"/>
      </a:defRPr>
    </a:lvl2pPr>
    <a:lvl3pPr marL="914400" algn="l" rtl="0" fontAlgn="base">
      <a:spcBef>
        <a:spcPct val="0"/>
      </a:spcBef>
      <a:spcAft>
        <a:spcPct val="0"/>
      </a:spcAft>
      <a:defRPr sz="2000" kern="1200">
        <a:solidFill>
          <a:schemeClr val="bg1"/>
        </a:solidFill>
        <a:latin typeface="Verdana" pitchFamily="34" charset="0"/>
        <a:ea typeface="+mn-ea"/>
        <a:cs typeface="+mn-cs"/>
      </a:defRPr>
    </a:lvl3pPr>
    <a:lvl4pPr marL="1371600" algn="l" rtl="0" fontAlgn="base">
      <a:spcBef>
        <a:spcPct val="0"/>
      </a:spcBef>
      <a:spcAft>
        <a:spcPct val="0"/>
      </a:spcAft>
      <a:defRPr sz="2000" kern="1200">
        <a:solidFill>
          <a:schemeClr val="bg1"/>
        </a:solidFill>
        <a:latin typeface="Verdana" pitchFamily="34" charset="0"/>
        <a:ea typeface="+mn-ea"/>
        <a:cs typeface="+mn-cs"/>
      </a:defRPr>
    </a:lvl4pPr>
    <a:lvl5pPr marL="1828800" algn="l" rtl="0" fontAlgn="base">
      <a:spcBef>
        <a:spcPct val="0"/>
      </a:spcBef>
      <a:spcAft>
        <a:spcPct val="0"/>
      </a:spcAft>
      <a:defRPr sz="2000" kern="1200">
        <a:solidFill>
          <a:schemeClr val="bg1"/>
        </a:solidFill>
        <a:latin typeface="Verdana" pitchFamily="34" charset="0"/>
        <a:ea typeface="+mn-ea"/>
        <a:cs typeface="+mn-cs"/>
      </a:defRPr>
    </a:lvl5pPr>
    <a:lvl6pPr marL="2286000" algn="l" defTabSz="914400" rtl="0" eaLnBrk="1" latinLnBrk="0" hangingPunct="1">
      <a:defRPr sz="2000" kern="1200">
        <a:solidFill>
          <a:schemeClr val="bg1"/>
        </a:solidFill>
        <a:latin typeface="Verdana" pitchFamily="34" charset="0"/>
        <a:ea typeface="+mn-ea"/>
        <a:cs typeface="+mn-cs"/>
      </a:defRPr>
    </a:lvl6pPr>
    <a:lvl7pPr marL="2743200" algn="l" defTabSz="914400" rtl="0" eaLnBrk="1" latinLnBrk="0" hangingPunct="1">
      <a:defRPr sz="2000" kern="1200">
        <a:solidFill>
          <a:schemeClr val="bg1"/>
        </a:solidFill>
        <a:latin typeface="Verdana" pitchFamily="34" charset="0"/>
        <a:ea typeface="+mn-ea"/>
        <a:cs typeface="+mn-cs"/>
      </a:defRPr>
    </a:lvl7pPr>
    <a:lvl8pPr marL="3200400" algn="l" defTabSz="914400" rtl="0" eaLnBrk="1" latinLnBrk="0" hangingPunct="1">
      <a:defRPr sz="2000" kern="1200">
        <a:solidFill>
          <a:schemeClr val="bg1"/>
        </a:solidFill>
        <a:latin typeface="Verdana" pitchFamily="34" charset="0"/>
        <a:ea typeface="+mn-ea"/>
        <a:cs typeface="+mn-cs"/>
      </a:defRPr>
    </a:lvl8pPr>
    <a:lvl9pPr marL="3657600" algn="l" defTabSz="914400" rtl="0" eaLnBrk="1" latinLnBrk="0" hangingPunct="1">
      <a:defRPr sz="2000" kern="1200">
        <a:solidFill>
          <a:schemeClr val="bg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7A87"/>
    <a:srgbClr val="AFFFFF"/>
    <a:srgbClr val="C0C0C0"/>
    <a:srgbClr val="DDDDDD"/>
    <a:srgbClr val="EAEAEA"/>
    <a:srgbClr val="33CC33"/>
    <a:srgbClr val="000099"/>
    <a:srgbClr val="FFCC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89929" autoAdjust="0"/>
  </p:normalViewPr>
  <p:slideViewPr>
    <p:cSldViewPr snapToGrid="0">
      <p:cViewPr varScale="1">
        <p:scale>
          <a:sx n="77" d="100"/>
          <a:sy n="77" d="100"/>
        </p:scale>
        <p:origin x="1651" y="67"/>
      </p:cViewPr>
      <p:guideLst>
        <p:guide orient="horz" pos="2160"/>
        <p:guide pos="2880"/>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eaLnBrk="0" hangingPunct="0">
              <a:defRPr sz="1200" b="1" i="1">
                <a:solidFill>
                  <a:srgbClr val="000099"/>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4144963" y="0"/>
            <a:ext cx="3170237" cy="481013"/>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eaLnBrk="0" hangingPunct="0">
              <a:defRPr sz="1200" b="1" i="1">
                <a:solidFill>
                  <a:srgbClr val="000099"/>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0" y="9120188"/>
            <a:ext cx="3170238" cy="481012"/>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eaLnBrk="0" hangingPunct="0">
              <a:defRPr sz="1200" b="1" i="1">
                <a:solidFill>
                  <a:srgbClr val="000099"/>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4144963" y="9120188"/>
            <a:ext cx="3170237" cy="481012"/>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eaLnBrk="0" hangingPunct="0">
              <a:defRPr sz="1200" b="1" i="1">
                <a:solidFill>
                  <a:srgbClr val="000099"/>
                </a:solidFill>
                <a:latin typeface="Arial" charset="0"/>
              </a:defRPr>
            </a:lvl1pPr>
          </a:lstStyle>
          <a:p>
            <a:pPr>
              <a:defRPr/>
            </a:pPr>
            <a:fld id="{B9F96559-32E8-455F-AACF-AC400580B62C}" type="slidenum">
              <a:rPr lang="en-GB"/>
              <a:pPr>
                <a:defRPr/>
              </a:pPr>
              <a:t>‹#›</a:t>
            </a:fld>
            <a:endParaRPr lang="en-GB"/>
          </a:p>
        </p:txBody>
      </p:sp>
    </p:spTree>
    <p:extLst>
      <p:ext uri="{BB962C8B-B14F-4D97-AF65-F5344CB8AC3E}">
        <p14:creationId xmlns:p14="http://schemas.microsoft.com/office/powerpoint/2010/main" val="15250270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eaLnBrk="0" hangingPunct="0">
              <a:defRPr sz="1200">
                <a:solidFill>
                  <a:schemeClr val="tx1"/>
                </a:solidFill>
                <a:latin typeface="Times New Roman" pitchFamily="18" charset="0"/>
              </a:defRPr>
            </a:lvl1pPr>
          </a:lstStyle>
          <a:p>
            <a:pPr>
              <a:defRPr/>
            </a:pPr>
            <a:endParaRPr lang="en-GB"/>
          </a:p>
        </p:txBody>
      </p:sp>
      <p:sp>
        <p:nvSpPr>
          <p:cNvPr id="21507" name="Rectangle 3"/>
          <p:cNvSpPr>
            <a:spLocks noGrp="1" noChangeArrowheads="1"/>
          </p:cNvSpPr>
          <p:nvPr>
            <p:ph type="dt" idx="1"/>
          </p:nvPr>
        </p:nvSpPr>
        <p:spPr bwMode="auto">
          <a:xfrm>
            <a:off x="4144963" y="0"/>
            <a:ext cx="3170237" cy="481013"/>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eaLnBrk="0" hangingPunct="0">
              <a:defRPr sz="1200">
                <a:solidFill>
                  <a:schemeClr val="tx1"/>
                </a:solidFill>
                <a:latin typeface="Times New Roman" pitchFamily="18" charset="0"/>
              </a:defRPr>
            </a:lvl1pPr>
          </a:lstStyle>
          <a:p>
            <a:pPr>
              <a:defRPr/>
            </a:pPr>
            <a:endParaRPr lang="en-GB"/>
          </a:p>
        </p:txBody>
      </p:sp>
      <p:sp>
        <p:nvSpPr>
          <p:cNvPr id="1331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21509" name="Rectangle 5"/>
          <p:cNvSpPr>
            <a:spLocks noGrp="1" noChangeArrowheads="1"/>
          </p:cNvSpPr>
          <p:nvPr>
            <p:ph type="body" sz="quarter" idx="3"/>
          </p:nvPr>
        </p:nvSpPr>
        <p:spPr bwMode="auto">
          <a:xfrm>
            <a:off x="976313" y="4560888"/>
            <a:ext cx="5362575" cy="4319587"/>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1510" name="Rectangle 6"/>
          <p:cNvSpPr>
            <a:spLocks noGrp="1" noChangeArrowheads="1"/>
          </p:cNvSpPr>
          <p:nvPr>
            <p:ph type="ftr" sz="quarter" idx="4"/>
          </p:nvPr>
        </p:nvSpPr>
        <p:spPr bwMode="auto">
          <a:xfrm>
            <a:off x="0" y="9120188"/>
            <a:ext cx="3170238" cy="481012"/>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eaLnBrk="0" hangingPunct="0">
              <a:defRPr sz="1200">
                <a:solidFill>
                  <a:schemeClr val="tx1"/>
                </a:solidFill>
                <a:latin typeface="Times New Roman" pitchFamily="18" charset="0"/>
              </a:defRPr>
            </a:lvl1pPr>
          </a:lstStyle>
          <a:p>
            <a:pPr>
              <a:defRPr/>
            </a:pPr>
            <a:endParaRPr lang="en-GB"/>
          </a:p>
        </p:txBody>
      </p:sp>
      <p:sp>
        <p:nvSpPr>
          <p:cNvPr id="21511" name="Rectangle 7"/>
          <p:cNvSpPr>
            <a:spLocks noGrp="1" noChangeArrowheads="1"/>
          </p:cNvSpPr>
          <p:nvPr>
            <p:ph type="sldNum" sz="quarter" idx="5"/>
          </p:nvPr>
        </p:nvSpPr>
        <p:spPr bwMode="auto">
          <a:xfrm>
            <a:off x="4144963" y="9120188"/>
            <a:ext cx="3170237" cy="481012"/>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eaLnBrk="0" hangingPunct="0">
              <a:defRPr sz="1200">
                <a:solidFill>
                  <a:schemeClr val="tx1"/>
                </a:solidFill>
                <a:latin typeface="Times New Roman" pitchFamily="18" charset="0"/>
              </a:defRPr>
            </a:lvl1pPr>
          </a:lstStyle>
          <a:p>
            <a:pPr>
              <a:defRPr/>
            </a:pPr>
            <a:fld id="{30D4D2EB-3AEB-413E-87CC-E1392B917EF1}" type="slidenum">
              <a:rPr lang="en-GB"/>
              <a:pPr>
                <a:defRPr/>
              </a:pPr>
              <a:t>‹#›</a:t>
            </a:fld>
            <a:endParaRPr lang="en-GB"/>
          </a:p>
        </p:txBody>
      </p:sp>
    </p:spTree>
    <p:extLst>
      <p:ext uri="{BB962C8B-B14F-4D97-AF65-F5344CB8AC3E}">
        <p14:creationId xmlns:p14="http://schemas.microsoft.com/office/powerpoint/2010/main" val="13714451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8810" y="400447"/>
            <a:ext cx="8586383" cy="5915796"/>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solidFill>
            <a:srgbClr val="FFFFFF">
              <a:alpha val="0"/>
            </a:srgbClr>
          </a:solidFill>
          <a:ln w="19050">
            <a:solidFill>
              <a:schemeClr val="bg1"/>
            </a:solidFill>
          </a:ln>
        </p:spPr>
        <p:txBody>
          <a:bodyPr lIns="288000" tIns="0" bIns="3108960" anchor="b" anchorCtr="0">
            <a:normAutofit/>
          </a:bodyPr>
          <a:lstStyle>
            <a:lvl1pPr algn="l">
              <a:lnSpc>
                <a:spcPct val="90000"/>
              </a:lnSpc>
              <a:defRPr sz="2800" b="1" cap="none" baseline="0">
                <a:ln>
                  <a:noFill/>
                </a:ln>
                <a:solidFill>
                  <a:schemeClr val="bg1"/>
                </a:solidFill>
              </a:defRPr>
            </a:lvl1pPr>
          </a:lstStyle>
          <a:p>
            <a:r>
              <a:rPr lang="en-GB" noProof="0" dirty="0"/>
              <a:t>Click to edit the master </a:t>
            </a:r>
            <a:br>
              <a:rPr lang="en-GB" noProof="0" dirty="0"/>
            </a:br>
            <a:r>
              <a:rPr lang="en-GB" noProof="0" dirty="0"/>
              <a:t>title of the </a:t>
            </a:r>
            <a:r>
              <a:rPr lang="en-GB" noProof="0" dirty="0" err="1"/>
              <a:t>powerpoint</a:t>
            </a:r>
            <a:endParaRPr lang="en-GB" noProof="0" dirty="0"/>
          </a:p>
        </p:txBody>
      </p:sp>
      <p:sp>
        <p:nvSpPr>
          <p:cNvPr id="3" name="Subtitle 2"/>
          <p:cNvSpPr>
            <a:spLocks noGrp="1"/>
          </p:cNvSpPr>
          <p:nvPr>
            <p:ph type="subTitle" idx="1" hasCustomPrompt="1"/>
          </p:nvPr>
        </p:nvSpPr>
        <p:spPr>
          <a:xfrm>
            <a:off x="554182" y="3506174"/>
            <a:ext cx="8035637" cy="636647"/>
          </a:xfrm>
        </p:spPr>
        <p:txBody>
          <a:bodyPr lIns="0" tIns="0" rIns="0" bIns="0">
            <a:normAutofit/>
          </a:bodyPr>
          <a:lstStyle>
            <a:lvl1pPr marL="0" indent="0" algn="l">
              <a:lnSpc>
                <a:spcPct val="90000"/>
              </a:lnSpc>
              <a:spcBef>
                <a:spcPts val="0"/>
              </a:spcBef>
              <a:buNone/>
              <a:defRPr sz="16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Presenter’s name</a:t>
            </a:r>
          </a:p>
        </p:txBody>
      </p:sp>
      <p:sp>
        <p:nvSpPr>
          <p:cNvPr id="7"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a:t>© DHI</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2392569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Full image teas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 Placeholder 28"/>
          <p:cNvSpPr>
            <a:spLocks noGrp="1"/>
          </p:cNvSpPr>
          <p:nvPr>
            <p:ph type="body" sz="quarter" idx="15"/>
          </p:nvPr>
        </p:nvSpPr>
        <p:spPr>
          <a:xfrm>
            <a:off x="251520" y="2767056"/>
            <a:ext cx="8149041" cy="636647"/>
          </a:xfrm>
        </p:spPr>
        <p:txBody>
          <a:bodyPr anchor="b" anchorCtr="0"/>
          <a:lstStyle>
            <a:lvl1pPr marL="0" indent="0">
              <a:buNone/>
              <a:defRPr sz="2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21" name="Slide Number Placeholder 4"/>
          <p:cNvSpPr>
            <a:spLocks noGrp="1"/>
          </p:cNvSpPr>
          <p:nvPr>
            <p:ph type="sldNum" sz="quarter" idx="12"/>
          </p:nvPr>
        </p:nvSpPr>
        <p:spPr>
          <a:xfrm>
            <a:off x="4239506" y="6515719"/>
            <a:ext cx="516591" cy="176811"/>
          </a:xfrm>
        </p:spPr>
        <p:txBody>
          <a:bodyPr/>
          <a:lstStyle>
            <a:lvl1pPr>
              <a:defRPr>
                <a:solidFill>
                  <a:schemeClr val="bg1"/>
                </a:solidFill>
              </a:defRPr>
            </a:lvl1pPr>
          </a:lstStyle>
          <a:p>
            <a:r>
              <a:rPr lang="en-GB" noProof="0"/>
              <a:t>#</a:t>
            </a:r>
            <a:fld id="{EC98167B-91FF-498B-85F5-63F1D9402506}" type="slidenum">
              <a:rPr lang="en-GB" noProof="0" smtClean="0"/>
              <a:pPr/>
              <a:t>‹#›</a:t>
            </a:fld>
            <a:r>
              <a:rPr lang="en-GB" noProof="0"/>
              <a:t>  </a:t>
            </a:r>
          </a:p>
        </p:txBody>
      </p:sp>
      <p:sp>
        <p:nvSpPr>
          <p:cNvPr id="7"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a:t>© DHI</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1487009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bout DHI">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r="40847" b="45026"/>
          <a:stretch/>
        </p:blipFill>
        <p:spPr>
          <a:xfrm>
            <a:off x="2483768" y="391082"/>
            <a:ext cx="6660232" cy="6466919"/>
          </a:xfrm>
          <a:prstGeom prst="rect">
            <a:avLst/>
          </a:prstGeom>
        </p:spPr>
      </p:pic>
      <p:sp>
        <p:nvSpPr>
          <p:cNvPr id="4" name="Footer Placeholder 3"/>
          <p:cNvSpPr>
            <a:spLocks noGrp="1"/>
          </p:cNvSpPr>
          <p:nvPr>
            <p:ph type="ftr" sz="quarter" idx="11"/>
          </p:nvPr>
        </p:nvSpPr>
        <p:spPr/>
        <p:txBody>
          <a:bodyPr/>
          <a:lstStyle>
            <a:lvl1pPr>
              <a:defRPr>
                <a:solidFill>
                  <a:schemeClr val="bg1"/>
                </a:solidFill>
              </a:defRPr>
            </a:lvl1pPr>
          </a:lstStyle>
          <a:p>
            <a:r>
              <a:rPr lang="en-GB" noProof="0"/>
              <a:t>© DHI</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GB" noProof="0"/>
              <a:t>#</a:t>
            </a:r>
            <a:fld id="{EC98167B-91FF-498B-85F5-63F1D9402506}" type="slidenum">
              <a:rPr lang="en-GB" noProof="0" smtClean="0"/>
              <a:pPr/>
              <a:t>‹#›</a:t>
            </a:fld>
            <a:r>
              <a:rPr lang="en-GB" noProof="0"/>
              <a:t>  </a:t>
            </a:r>
          </a:p>
        </p:txBody>
      </p:sp>
      <p:sp>
        <p:nvSpPr>
          <p:cNvPr id="12" name="TextBox 11"/>
          <p:cNvSpPr txBox="1"/>
          <p:nvPr/>
        </p:nvSpPr>
        <p:spPr>
          <a:xfrm>
            <a:off x="251520" y="1589742"/>
            <a:ext cx="8568952" cy="4123764"/>
          </a:xfrm>
          <a:prstGeom prst="rect">
            <a:avLst/>
          </a:prstGeom>
        </p:spPr>
        <p:txBody>
          <a:bodyPr vert="horz" lIns="0" tIns="0" rIns="0" bIns="0" rtlCol="0">
            <a:noAutofit/>
          </a:bodyPr>
          <a:lstStyle>
            <a:lvl1pPr lvl="0" indent="0">
              <a:spcBef>
                <a:spcPct val="20000"/>
              </a:spcBef>
              <a:buFont typeface="Arial" pitchFamily="34" charset="0"/>
              <a:buNone/>
              <a:defRPr sz="1400">
                <a:solidFill>
                  <a:schemeClr val="bg1"/>
                </a:solidFill>
              </a:defRPr>
            </a:lvl1pPr>
            <a:lvl2pPr marL="358775" indent="-176213">
              <a:spcBef>
                <a:spcPct val="20000"/>
              </a:spcBef>
              <a:buFont typeface="Arial" pitchFamily="34" charset="0"/>
              <a:buChar char="•"/>
              <a:defRPr sz="1200">
                <a:solidFill>
                  <a:schemeClr val="bg1"/>
                </a:solidFill>
              </a:defRPr>
            </a:lvl2pPr>
            <a:lvl3pPr marL="541338" indent="-182563">
              <a:spcBef>
                <a:spcPct val="20000"/>
              </a:spcBef>
              <a:buFont typeface="Arial" pitchFamily="34" charset="0"/>
              <a:buChar char="•"/>
              <a:defRPr sz="1100">
                <a:solidFill>
                  <a:schemeClr val="bg1"/>
                </a:solidFill>
              </a:defRPr>
            </a:lvl3pPr>
            <a:lvl4pPr marL="717550" indent="-176213">
              <a:spcBef>
                <a:spcPct val="20000"/>
              </a:spcBef>
              <a:buFont typeface="Arial" pitchFamily="34" charset="0"/>
              <a:buChar char="•"/>
              <a:defRPr sz="1050">
                <a:solidFill>
                  <a:schemeClr val="bg1"/>
                </a:solidFill>
              </a:defRPr>
            </a:lvl4pPr>
            <a:lvl5pPr marL="900113" indent="-182563">
              <a:spcBef>
                <a:spcPct val="20000"/>
              </a:spcBef>
              <a:buFont typeface="Arial" pitchFamily="34" charset="0"/>
              <a:buChar char="•"/>
              <a:defRPr sz="1000">
                <a:solidFill>
                  <a:schemeClr val="bg1"/>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r>
              <a:rPr lang="en-US" sz="2000" noProof="0" dirty="0">
                <a:solidFill>
                  <a:schemeClr val="bg1"/>
                </a:solidFill>
              </a:rPr>
              <a:t>DHI are the first people you should call when you have a tough challenge to solve in a water environment.</a:t>
            </a:r>
          </a:p>
          <a:p>
            <a:pPr lvl="0"/>
            <a:endParaRPr lang="en-US" sz="2000" noProof="0" dirty="0">
              <a:solidFill>
                <a:schemeClr val="bg1"/>
              </a:solidFill>
            </a:endParaRPr>
          </a:p>
          <a:p>
            <a:pPr lvl="0"/>
            <a:r>
              <a:rPr lang="en-US" sz="2000" noProof="0" dirty="0">
                <a:solidFill>
                  <a:schemeClr val="bg1"/>
                </a:solidFill>
              </a:rPr>
              <a:t>In the world of water, our knowledge is second-to-none, and we strive to make it globally accessible to clients and partners. </a:t>
            </a:r>
          </a:p>
          <a:p>
            <a:pPr lvl="0"/>
            <a:endParaRPr lang="en-US" sz="2000" noProof="0" dirty="0">
              <a:solidFill>
                <a:schemeClr val="bg1"/>
              </a:solidFill>
            </a:endParaRPr>
          </a:p>
          <a:p>
            <a:pPr lvl="0"/>
            <a:r>
              <a:rPr lang="en-US" sz="2000" noProof="0" dirty="0">
                <a:solidFill>
                  <a:schemeClr val="bg1"/>
                </a:solidFill>
              </a:rPr>
              <a:t>So whether you need to save water, share it fairly, improve its quality, quantify its impact or manage its flow, we can help. Our knowledge, combined with our team’s expertise and the power of our technology, hold the key to unlocking the right solution. </a:t>
            </a:r>
          </a:p>
        </p:txBody>
      </p:sp>
      <p:sp>
        <p:nvSpPr>
          <p:cNvPr id="2" name="Title 1"/>
          <p:cNvSpPr>
            <a:spLocks noGrp="1"/>
          </p:cNvSpPr>
          <p:nvPr>
            <p:ph type="title"/>
          </p:nvPr>
        </p:nvSpPr>
        <p:spPr/>
        <p:txBody>
          <a:bodyPr/>
          <a:lstStyle/>
          <a:p>
            <a:r>
              <a:rPr lang="en-US"/>
              <a:t>Click to edit Master title style</a:t>
            </a:r>
            <a:endParaRPr lang="en-GB"/>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2232741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r="40847" b="45026"/>
          <a:stretch/>
        </p:blipFill>
        <p:spPr>
          <a:xfrm>
            <a:off x="2483768" y="391082"/>
            <a:ext cx="6660232" cy="6466919"/>
          </a:xfrm>
          <a:prstGeom prst="rect">
            <a:avLst/>
          </a:prstGeom>
        </p:spPr>
      </p:pic>
      <p:sp>
        <p:nvSpPr>
          <p:cNvPr id="10" name="Title 1"/>
          <p:cNvSpPr>
            <a:spLocks noGrp="1"/>
          </p:cNvSpPr>
          <p:nvPr>
            <p:ph type="ctrTitle" hasCustomPrompt="1"/>
          </p:nvPr>
        </p:nvSpPr>
        <p:spPr>
          <a:xfrm>
            <a:off x="278810" y="400447"/>
            <a:ext cx="8586383" cy="5915796"/>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solidFill>
            <a:srgbClr val="FFFFFF">
              <a:alpha val="0"/>
            </a:srgbClr>
          </a:solidFill>
          <a:ln w="19050">
            <a:solidFill>
              <a:schemeClr val="bg1"/>
            </a:solidFill>
          </a:ln>
        </p:spPr>
        <p:txBody>
          <a:bodyPr lIns="288000" tIns="0" bIns="3108960" anchor="b" anchorCtr="0">
            <a:normAutofit/>
          </a:bodyPr>
          <a:lstStyle>
            <a:lvl1pPr algn="l">
              <a:lnSpc>
                <a:spcPct val="90000"/>
              </a:lnSpc>
              <a:defRPr sz="2800" b="1" cap="none" baseline="0">
                <a:solidFill>
                  <a:schemeClr val="bg1"/>
                </a:solidFill>
              </a:defRPr>
            </a:lvl1pPr>
          </a:lstStyle>
          <a:p>
            <a:r>
              <a:rPr lang="en-GB" noProof="0" dirty="0"/>
              <a:t>Click to edit the master </a:t>
            </a:r>
            <a:br>
              <a:rPr lang="en-GB" noProof="0" dirty="0"/>
            </a:br>
            <a:r>
              <a:rPr lang="en-GB" noProof="0" dirty="0"/>
              <a:t>title of the </a:t>
            </a:r>
            <a:r>
              <a:rPr lang="en-GB" noProof="0" dirty="0" err="1"/>
              <a:t>powerpoint</a:t>
            </a:r>
            <a:endParaRPr lang="en-GB" noProof="0" dirty="0"/>
          </a:p>
        </p:txBody>
      </p:sp>
      <p:sp>
        <p:nvSpPr>
          <p:cNvPr id="11" name="Subtitle 2"/>
          <p:cNvSpPr>
            <a:spLocks noGrp="1"/>
          </p:cNvSpPr>
          <p:nvPr>
            <p:ph type="subTitle" idx="1" hasCustomPrompt="1"/>
          </p:nvPr>
        </p:nvSpPr>
        <p:spPr>
          <a:xfrm>
            <a:off x="554182" y="3506174"/>
            <a:ext cx="8035637" cy="636647"/>
          </a:xfrm>
        </p:spPr>
        <p:txBody>
          <a:bodyPr lIns="0" tIns="0" rIns="0" bIns="0">
            <a:normAutofit/>
          </a:bodyPr>
          <a:lstStyle>
            <a:lvl1pPr marL="0" indent="0" algn="l">
              <a:lnSpc>
                <a:spcPct val="90000"/>
              </a:lnSpc>
              <a:spcBef>
                <a:spcPts val="0"/>
              </a:spcBef>
              <a:buNone/>
              <a:defRPr sz="16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Presenter’s name</a:t>
            </a:r>
          </a:p>
        </p:txBody>
      </p:sp>
      <p:sp>
        <p:nvSpPr>
          <p:cNvPr id="17" name="Slide Number Placeholder 4"/>
          <p:cNvSpPr>
            <a:spLocks noGrp="1"/>
          </p:cNvSpPr>
          <p:nvPr>
            <p:ph type="sldNum" sz="quarter" idx="12"/>
          </p:nvPr>
        </p:nvSpPr>
        <p:spPr>
          <a:xfrm>
            <a:off x="4239506" y="6515719"/>
            <a:ext cx="516591" cy="176811"/>
          </a:xfrm>
        </p:spPr>
        <p:txBody>
          <a:bodyPr/>
          <a:lstStyle>
            <a:lvl1pPr>
              <a:defRPr>
                <a:solidFill>
                  <a:schemeClr val="bg1"/>
                </a:solidFill>
              </a:defRPr>
            </a:lvl1pPr>
          </a:lstStyle>
          <a:p>
            <a:r>
              <a:rPr lang="en-GB" noProof="0"/>
              <a:t>#</a:t>
            </a:r>
            <a:fld id="{EC98167B-91FF-498B-85F5-63F1D9402506}" type="slidenum">
              <a:rPr lang="en-GB" noProof="0" smtClean="0"/>
              <a:pPr/>
              <a:t>‹#›</a:t>
            </a:fld>
            <a:r>
              <a:rPr lang="en-GB" noProof="0"/>
              <a:t>  </a:t>
            </a:r>
          </a:p>
        </p:txBody>
      </p:sp>
      <p:sp>
        <p:nvSpPr>
          <p:cNvPr id="8" name="Footer Placeholder 3"/>
          <p:cNvSpPr>
            <a:spLocks noGrp="1"/>
          </p:cNvSpPr>
          <p:nvPr>
            <p:ph type="ftr" sz="quarter" idx="11"/>
          </p:nvPr>
        </p:nvSpPr>
        <p:spPr>
          <a:xfrm>
            <a:off x="251520" y="6515719"/>
            <a:ext cx="1416133" cy="176811"/>
          </a:xfrm>
        </p:spPr>
        <p:txBody>
          <a:bodyPr/>
          <a:lstStyle>
            <a:lvl1pPr>
              <a:defRPr>
                <a:solidFill>
                  <a:schemeClr val="bg1"/>
                </a:solidFill>
              </a:defRPr>
            </a:lvl1pPr>
          </a:lstStyle>
          <a:p>
            <a:r>
              <a:rPr lang="en-GB" noProof="0"/>
              <a:t>© DHI</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1694792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1_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07950" y="0"/>
            <a:ext cx="6551613" cy="549275"/>
          </a:xfrm>
        </p:spPr>
        <p:txBody>
          <a:bodyPr/>
          <a:lstStyle/>
          <a:p>
            <a:r>
              <a:rPr lang="en-US"/>
              <a:t>Click to edit Master title style</a:t>
            </a:r>
            <a:endParaRPr lang="da-DK"/>
          </a:p>
        </p:txBody>
      </p:sp>
      <p:sp>
        <p:nvSpPr>
          <p:cNvPr id="3" name="Content Placeholder 2"/>
          <p:cNvSpPr>
            <a:spLocks noGrp="1"/>
          </p:cNvSpPr>
          <p:nvPr>
            <p:ph sz="quarter" idx="1"/>
          </p:nvPr>
        </p:nvSpPr>
        <p:spPr>
          <a:xfrm>
            <a:off x="107950" y="692150"/>
            <a:ext cx="4387850" cy="2947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Content Placeholder 3"/>
          <p:cNvSpPr>
            <a:spLocks noGrp="1"/>
          </p:cNvSpPr>
          <p:nvPr>
            <p:ph sz="quarter" idx="2"/>
          </p:nvPr>
        </p:nvSpPr>
        <p:spPr>
          <a:xfrm>
            <a:off x="4648200" y="692150"/>
            <a:ext cx="4387850" cy="2947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Content Placeholder 4"/>
          <p:cNvSpPr>
            <a:spLocks noGrp="1"/>
          </p:cNvSpPr>
          <p:nvPr>
            <p:ph sz="quarter" idx="3"/>
          </p:nvPr>
        </p:nvSpPr>
        <p:spPr>
          <a:xfrm>
            <a:off x="107950" y="3792538"/>
            <a:ext cx="4387850" cy="2949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Content Placeholder 5"/>
          <p:cNvSpPr>
            <a:spLocks noGrp="1"/>
          </p:cNvSpPr>
          <p:nvPr>
            <p:ph sz="quarter" idx="4"/>
          </p:nvPr>
        </p:nvSpPr>
        <p:spPr>
          <a:xfrm>
            <a:off x="4648200" y="3792538"/>
            <a:ext cx="4387850" cy="2949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Tree>
    <p:extLst>
      <p:ext uri="{BB962C8B-B14F-4D97-AF65-F5344CB8AC3E}">
        <p14:creationId xmlns:p14="http://schemas.microsoft.com/office/powerpoint/2010/main" val="1760842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ver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8818" y="400447"/>
            <a:ext cx="8586383" cy="5915796"/>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solidFill>
            <a:srgbClr val="FFFFFF">
              <a:alpha val="0"/>
            </a:srgbClr>
          </a:solidFill>
          <a:ln w="19050">
            <a:solidFill>
              <a:schemeClr val="bg1"/>
            </a:solidFill>
          </a:ln>
        </p:spPr>
        <p:txBody>
          <a:bodyPr lIns="288000" tIns="0" bIns="2160000" anchor="b" anchorCtr="0">
            <a:normAutofit/>
          </a:bodyPr>
          <a:lstStyle>
            <a:lvl1pPr algn="l">
              <a:lnSpc>
                <a:spcPct val="90000"/>
              </a:lnSpc>
              <a:defRPr sz="2800" b="1" cap="none" baseline="0">
                <a:solidFill>
                  <a:schemeClr val="bg1"/>
                </a:solidFill>
              </a:defRPr>
            </a:lvl1pPr>
          </a:lstStyle>
          <a:p>
            <a:r>
              <a:rPr lang="en-GB" noProof="0"/>
              <a:t>Click to edit the master </a:t>
            </a:r>
            <a:br>
              <a:rPr lang="en-GB" noProof="0"/>
            </a:br>
            <a:r>
              <a:rPr lang="en-GB" noProof="0"/>
              <a:t>title of the powerpoint</a:t>
            </a:r>
          </a:p>
        </p:txBody>
      </p:sp>
      <p:sp>
        <p:nvSpPr>
          <p:cNvPr id="3" name="Subtitle 2"/>
          <p:cNvSpPr>
            <a:spLocks noGrp="1"/>
          </p:cNvSpPr>
          <p:nvPr>
            <p:ph type="subTitle" idx="1" hasCustomPrompt="1"/>
          </p:nvPr>
        </p:nvSpPr>
        <p:spPr>
          <a:xfrm>
            <a:off x="554190" y="3506176"/>
            <a:ext cx="8035637" cy="636647"/>
          </a:xfrm>
        </p:spPr>
        <p:txBody>
          <a:bodyPr lIns="0" tIns="0" rIns="0" bIns="0">
            <a:normAutofit/>
          </a:bodyPr>
          <a:lstStyle>
            <a:lvl1pPr marL="0" indent="0" algn="l">
              <a:lnSpc>
                <a:spcPct val="90000"/>
              </a:lnSpc>
              <a:spcBef>
                <a:spcPts val="0"/>
              </a:spcBef>
              <a:buNone/>
              <a:defRPr sz="16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Presenter’s name</a:t>
            </a:r>
          </a:p>
        </p:txBody>
      </p:sp>
      <p:sp>
        <p:nvSpPr>
          <p:cNvPr id="14" name="Date Placeholder 2"/>
          <p:cNvSpPr>
            <a:spLocks noGrp="1"/>
          </p:cNvSpPr>
          <p:nvPr>
            <p:ph type="dt" sz="half" idx="10"/>
          </p:nvPr>
        </p:nvSpPr>
        <p:spPr>
          <a:xfrm>
            <a:off x="1970323" y="6507853"/>
            <a:ext cx="2269191" cy="176811"/>
          </a:xfrm>
        </p:spPr>
        <p:txBody>
          <a:bodyPr/>
          <a:lstStyle>
            <a:lvl1pPr>
              <a:defRPr>
                <a:solidFill>
                  <a:schemeClr val="bg1"/>
                </a:solidFill>
              </a:defRPr>
            </a:lvl1pPr>
          </a:lstStyle>
          <a:p>
            <a:endParaRPr lang="en-GB" noProof="0" dirty="0"/>
          </a:p>
        </p:txBody>
      </p:sp>
      <p:sp>
        <p:nvSpPr>
          <p:cNvPr id="18" name="Footer Placeholder 3"/>
          <p:cNvSpPr>
            <a:spLocks noGrp="1"/>
          </p:cNvSpPr>
          <p:nvPr>
            <p:ph type="ftr" sz="quarter" idx="11"/>
          </p:nvPr>
        </p:nvSpPr>
        <p:spPr>
          <a:xfrm>
            <a:off x="554190" y="6507853"/>
            <a:ext cx="1416133" cy="176811"/>
          </a:xfrm>
        </p:spPr>
        <p:txBody>
          <a:bodyPr/>
          <a:lstStyle>
            <a:lvl1pPr>
              <a:defRPr>
                <a:solidFill>
                  <a:schemeClr val="bg1"/>
                </a:solidFill>
              </a:defRPr>
            </a:lvl1pPr>
          </a:lstStyle>
          <a:p>
            <a:r>
              <a:rPr lang="en-GB" noProof="0" dirty="0"/>
              <a:t>© DHI</a:t>
            </a:r>
          </a:p>
        </p:txBody>
      </p:sp>
      <p:sp>
        <p:nvSpPr>
          <p:cNvPr id="19" name="Slide Number Placeholder 4"/>
          <p:cNvSpPr>
            <a:spLocks noGrp="1"/>
          </p:cNvSpPr>
          <p:nvPr>
            <p:ph type="sldNum" sz="quarter" idx="12"/>
          </p:nvPr>
        </p:nvSpPr>
        <p:spPr>
          <a:xfrm>
            <a:off x="4239514" y="6507853"/>
            <a:ext cx="516591" cy="176811"/>
          </a:xfrm>
        </p:spPr>
        <p:txBody>
          <a:bodyPr/>
          <a:lstStyle>
            <a:lvl1pPr>
              <a:defRPr>
                <a:solidFill>
                  <a:schemeClr val="bg1"/>
                </a:solidFill>
              </a:defRPr>
            </a:lvl1pPr>
          </a:lstStyle>
          <a:p>
            <a:r>
              <a:rPr lang="en-GB" noProof="0" dirty="0"/>
              <a:t>#</a:t>
            </a:r>
            <a:fld id="{EC98167B-91FF-498B-85F5-63F1D9402506}" type="slidenum">
              <a:rPr lang="en-GB" noProof="0" smtClean="0"/>
              <a:pPr/>
              <a:t>‹#›</a:t>
            </a:fld>
            <a:r>
              <a:rPr lang="en-GB" noProof="0" dirty="0"/>
              <a:t>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5600" y="5472001"/>
            <a:ext cx="1355040" cy="1014201"/>
          </a:xfrm>
          <a:prstGeom prst="rect">
            <a:avLst/>
          </a:prstGeom>
        </p:spPr>
      </p:pic>
    </p:spTree>
    <p:extLst>
      <p:ext uri="{BB962C8B-B14F-4D97-AF65-F5344CB8AC3E}">
        <p14:creationId xmlns:p14="http://schemas.microsoft.com/office/powerpoint/2010/main" val="2078995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ver">
    <p:bg>
      <p:bgPr>
        <a:gradFill>
          <a:gsLst>
            <a:gs pos="44000">
              <a:schemeClr val="tx1"/>
            </a:gs>
            <a:gs pos="100000">
              <a:schemeClr val="tx2">
                <a:lumMod val="75000"/>
              </a:schemeClr>
            </a:gs>
          </a:gsLst>
          <a:lin ang="0" scaled="1"/>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8818" y="400447"/>
            <a:ext cx="8586383" cy="5915796"/>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solidFill>
            <a:srgbClr val="FFFFFF">
              <a:alpha val="0"/>
            </a:srgbClr>
          </a:solidFill>
          <a:ln w="19050">
            <a:solidFill>
              <a:schemeClr val="bg1"/>
            </a:solidFill>
          </a:ln>
        </p:spPr>
        <p:txBody>
          <a:bodyPr lIns="288000" tIns="0" bIns="2160000" anchor="b" anchorCtr="0">
            <a:normAutofit/>
          </a:bodyPr>
          <a:lstStyle>
            <a:lvl1pPr algn="l">
              <a:lnSpc>
                <a:spcPct val="90000"/>
              </a:lnSpc>
              <a:defRPr sz="2800" b="1" cap="none" baseline="0">
                <a:solidFill>
                  <a:schemeClr val="bg1"/>
                </a:solidFill>
              </a:defRPr>
            </a:lvl1pPr>
          </a:lstStyle>
          <a:p>
            <a:r>
              <a:rPr lang="en-GB" noProof="0"/>
              <a:t>Click to edit the master </a:t>
            </a:r>
            <a:br>
              <a:rPr lang="en-GB" noProof="0"/>
            </a:br>
            <a:r>
              <a:rPr lang="en-GB" noProof="0"/>
              <a:t>title of the powerpoint</a:t>
            </a:r>
          </a:p>
        </p:txBody>
      </p:sp>
      <p:sp>
        <p:nvSpPr>
          <p:cNvPr id="3" name="Subtitle 2"/>
          <p:cNvSpPr>
            <a:spLocks noGrp="1"/>
          </p:cNvSpPr>
          <p:nvPr>
            <p:ph type="subTitle" idx="1" hasCustomPrompt="1"/>
          </p:nvPr>
        </p:nvSpPr>
        <p:spPr>
          <a:xfrm>
            <a:off x="554190" y="3506176"/>
            <a:ext cx="8035637" cy="636647"/>
          </a:xfrm>
        </p:spPr>
        <p:txBody>
          <a:bodyPr lIns="0" tIns="0" rIns="0" bIns="0">
            <a:normAutofit/>
          </a:bodyPr>
          <a:lstStyle>
            <a:lvl1pPr marL="0" indent="0" algn="l">
              <a:lnSpc>
                <a:spcPct val="90000"/>
              </a:lnSpc>
              <a:spcBef>
                <a:spcPts val="0"/>
              </a:spcBef>
              <a:buNone/>
              <a:defRPr sz="16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Presenter’s name</a:t>
            </a:r>
          </a:p>
        </p:txBody>
      </p:sp>
      <p:sp>
        <p:nvSpPr>
          <p:cNvPr id="14" name="Date Placeholder 2"/>
          <p:cNvSpPr>
            <a:spLocks noGrp="1"/>
          </p:cNvSpPr>
          <p:nvPr>
            <p:ph type="dt" sz="half" idx="10"/>
          </p:nvPr>
        </p:nvSpPr>
        <p:spPr>
          <a:xfrm>
            <a:off x="1970323" y="6507853"/>
            <a:ext cx="2269191" cy="176811"/>
          </a:xfrm>
        </p:spPr>
        <p:txBody>
          <a:bodyPr/>
          <a:lstStyle>
            <a:lvl1pPr>
              <a:defRPr>
                <a:solidFill>
                  <a:schemeClr val="bg1"/>
                </a:solidFill>
              </a:defRPr>
            </a:lvl1pPr>
          </a:lstStyle>
          <a:p>
            <a:endParaRPr lang="en-GB" noProof="0" dirty="0"/>
          </a:p>
        </p:txBody>
      </p:sp>
      <p:sp>
        <p:nvSpPr>
          <p:cNvPr id="18" name="Footer Placeholder 3"/>
          <p:cNvSpPr>
            <a:spLocks noGrp="1"/>
          </p:cNvSpPr>
          <p:nvPr>
            <p:ph type="ftr" sz="quarter" idx="11"/>
          </p:nvPr>
        </p:nvSpPr>
        <p:spPr>
          <a:xfrm>
            <a:off x="554190" y="6507853"/>
            <a:ext cx="1416133" cy="176811"/>
          </a:xfrm>
        </p:spPr>
        <p:txBody>
          <a:bodyPr/>
          <a:lstStyle>
            <a:lvl1pPr>
              <a:defRPr>
                <a:solidFill>
                  <a:schemeClr val="bg1"/>
                </a:solidFill>
              </a:defRPr>
            </a:lvl1pPr>
          </a:lstStyle>
          <a:p>
            <a:r>
              <a:rPr lang="en-GB" noProof="0" dirty="0"/>
              <a:t>© DHI</a:t>
            </a:r>
          </a:p>
        </p:txBody>
      </p:sp>
      <p:sp>
        <p:nvSpPr>
          <p:cNvPr id="19" name="Slide Number Placeholder 4"/>
          <p:cNvSpPr>
            <a:spLocks noGrp="1"/>
          </p:cNvSpPr>
          <p:nvPr>
            <p:ph type="sldNum" sz="quarter" idx="12"/>
          </p:nvPr>
        </p:nvSpPr>
        <p:spPr>
          <a:xfrm>
            <a:off x="4239514" y="6507853"/>
            <a:ext cx="516591" cy="176811"/>
          </a:xfrm>
        </p:spPr>
        <p:txBody>
          <a:bodyPr/>
          <a:lstStyle>
            <a:lvl1pPr>
              <a:defRPr>
                <a:solidFill>
                  <a:schemeClr val="bg1"/>
                </a:solidFill>
              </a:defRPr>
            </a:lvl1pPr>
          </a:lstStyle>
          <a:p>
            <a:r>
              <a:rPr lang="en-GB" noProof="0" dirty="0"/>
              <a:t>#</a:t>
            </a:r>
            <a:fld id="{EC98167B-91FF-498B-85F5-63F1D9402506}" type="slidenum">
              <a:rPr lang="en-GB" noProof="0" smtClean="0"/>
              <a:pPr/>
              <a:t>‹#›</a:t>
            </a:fld>
            <a:r>
              <a:rPr lang="en-GB" noProof="0" dirty="0"/>
              <a:t>  </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5600" y="5472001"/>
            <a:ext cx="1355040" cy="1014201"/>
          </a:xfrm>
          <a:prstGeom prst="rect">
            <a:avLst/>
          </a:prstGeom>
        </p:spPr>
      </p:pic>
    </p:spTree>
    <p:extLst>
      <p:ext uri="{BB962C8B-B14F-4D97-AF65-F5344CB8AC3E}">
        <p14:creationId xmlns:p14="http://schemas.microsoft.com/office/powerpoint/2010/main" val="6801527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genda">
    <p:bg>
      <p:bgPr>
        <a:gradFill>
          <a:gsLst>
            <a:gs pos="44000">
              <a:schemeClr val="tx1"/>
            </a:gs>
            <a:gs pos="100000">
              <a:schemeClr val="accent1">
                <a:lumMod val="75000"/>
              </a:schemeClr>
            </a:gs>
          </a:gsLst>
          <a:lin ang="0" scaled="1"/>
        </a:gradFill>
        <a:effectLst/>
      </p:bgPr>
    </p:bg>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gradFill>
            <a:gsLst>
              <a:gs pos="0">
                <a:schemeClr val="tx1"/>
              </a:gs>
              <a:gs pos="61000">
                <a:schemeClr val="tx1"/>
              </a:gs>
              <a:gs pos="100000">
                <a:schemeClr val="tx2">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r="28696" b="45026"/>
          <a:stretch/>
        </p:blipFill>
        <p:spPr>
          <a:xfrm>
            <a:off x="2472244" y="391087"/>
            <a:ext cx="6671756" cy="6466919"/>
          </a:xfrm>
          <a:prstGeom prst="rect">
            <a:avLst/>
          </a:prstGeom>
        </p:spPr>
      </p:pic>
      <p:sp>
        <p:nvSpPr>
          <p:cNvPr id="3" name="Date Placeholder 2"/>
          <p:cNvSpPr>
            <a:spLocks noGrp="1"/>
          </p:cNvSpPr>
          <p:nvPr>
            <p:ph type="dt" sz="half" idx="10"/>
          </p:nvPr>
        </p:nvSpPr>
        <p:spPr/>
        <p:txBody>
          <a:bodyPr/>
          <a:lstStyle>
            <a:lvl1pPr>
              <a:defRPr>
                <a:solidFill>
                  <a:schemeClr val="bg1"/>
                </a:solidFill>
              </a:defRPr>
            </a:lvl1pPr>
          </a:lstStyle>
          <a:p>
            <a:endParaRPr lang="en-GB" noProof="0"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en-GB" noProof="0" dirty="0"/>
              <a:t>© DHI</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GB" noProof="0" dirty="0"/>
              <a:t>#</a:t>
            </a:r>
            <a:fld id="{EC98167B-91FF-498B-85F5-63F1D9402506}" type="slidenum">
              <a:rPr lang="en-GB" noProof="0" smtClean="0"/>
              <a:pPr/>
              <a:t>‹#›</a:t>
            </a:fld>
            <a:r>
              <a:rPr lang="en-GB" noProof="0" dirty="0"/>
              <a:t>  </a:t>
            </a:r>
          </a:p>
        </p:txBody>
      </p:sp>
      <p:sp>
        <p:nvSpPr>
          <p:cNvPr id="11" name="Text Placeholder 10"/>
          <p:cNvSpPr>
            <a:spLocks noGrp="1"/>
          </p:cNvSpPr>
          <p:nvPr>
            <p:ph type="body" sz="quarter" idx="14"/>
          </p:nvPr>
        </p:nvSpPr>
        <p:spPr>
          <a:xfrm>
            <a:off x="554047" y="1589743"/>
            <a:ext cx="8035637" cy="4123764"/>
          </a:xfrm>
        </p:spPr>
        <p:txBody>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1800">
                <a:solidFill>
                  <a:schemeClr val="bg1"/>
                </a:solidFill>
              </a:defRPr>
            </a:lvl5pPr>
          </a:lstStyle>
          <a:p>
            <a:pPr lvl="0"/>
            <a:r>
              <a:rPr lang="x-none" noProof="0"/>
              <a:t>Click to edit Master text styles</a:t>
            </a:r>
          </a:p>
          <a:p>
            <a:pPr lvl="1"/>
            <a:r>
              <a:rPr lang="x-none" noProof="0"/>
              <a:t>Second level</a:t>
            </a:r>
          </a:p>
          <a:p>
            <a:pPr lvl="2"/>
            <a:r>
              <a:rPr lang="x-none" noProof="0"/>
              <a:t>Third level</a:t>
            </a:r>
          </a:p>
          <a:p>
            <a:pPr lvl="3"/>
            <a:r>
              <a:rPr lang="x-none" noProof="0"/>
              <a:t>Fourth level</a:t>
            </a:r>
          </a:p>
          <a:p>
            <a:pPr lvl="4"/>
            <a:r>
              <a:rPr lang="x-none" noProof="0"/>
              <a:t>Fifth level</a:t>
            </a:r>
            <a:endParaRPr lang="en-GB" noProof="0" dirty="0"/>
          </a:p>
        </p:txBody>
      </p:sp>
      <p:sp>
        <p:nvSpPr>
          <p:cNvPr id="2" name="Title 1"/>
          <p:cNvSpPr>
            <a:spLocks noGrp="1"/>
          </p:cNvSpPr>
          <p:nvPr>
            <p:ph type="title"/>
          </p:nvPr>
        </p:nvSpPr>
        <p:spPr/>
        <p:txBody>
          <a:bodyPr/>
          <a:lstStyle>
            <a:lvl1pPr>
              <a:defRPr>
                <a:solidFill>
                  <a:schemeClr val="bg1"/>
                </a:solidFill>
              </a:defRPr>
            </a:lvl1pPr>
          </a:lstStyle>
          <a:p>
            <a:r>
              <a:rPr lang="x-none"/>
              <a:t>Click to edit Master title style</a:t>
            </a:r>
            <a:endParaRPr lang="en-GB"/>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5600" y="5472001"/>
            <a:ext cx="1355040" cy="1014201"/>
          </a:xfrm>
          <a:prstGeom prst="rect">
            <a:avLst/>
          </a:prstGeom>
        </p:spPr>
      </p:pic>
    </p:spTree>
    <p:extLst>
      <p:ext uri="{BB962C8B-B14F-4D97-AF65-F5344CB8AC3E}">
        <p14:creationId xmlns:p14="http://schemas.microsoft.com/office/powerpoint/2010/main" val="28947020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Divider A">
    <p:bg>
      <p:bgPr>
        <a:solidFill>
          <a:schemeClr val="bg1"/>
        </a:solidFill>
        <a:effectLst/>
      </p:bgPr>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278818" y="400447"/>
            <a:ext cx="8586383" cy="5915796"/>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gradFill>
            <a:gsLst>
              <a:gs pos="44000">
                <a:schemeClr val="tx1"/>
              </a:gs>
              <a:gs pos="100000">
                <a:schemeClr val="tx2">
                  <a:lumMod val="75000"/>
                </a:schemeClr>
              </a:gs>
            </a:gsLst>
            <a:lin ang="0" scaled="1"/>
          </a:gradFill>
          <a:ln w="19050">
            <a:solidFill>
              <a:schemeClr val="bg1"/>
            </a:solidFill>
          </a:ln>
        </p:spPr>
        <p:txBody>
          <a:bodyPr lIns="288000" tIns="288000" bIns="0" anchor="t" anchorCtr="0">
            <a:normAutofit/>
          </a:bodyPr>
          <a:lstStyle>
            <a:lvl1pPr algn="l">
              <a:lnSpc>
                <a:spcPct val="90000"/>
              </a:lnSpc>
              <a:defRPr sz="5400" b="1" cap="none" baseline="0">
                <a:solidFill>
                  <a:schemeClr val="bg1"/>
                </a:solidFill>
              </a:defRPr>
            </a:lvl1pPr>
          </a:lstStyle>
          <a:p>
            <a:r>
              <a:rPr lang="en-GB" noProof="0"/>
              <a:t>01. (Add section)</a:t>
            </a:r>
          </a:p>
        </p:txBody>
      </p:sp>
      <p:sp>
        <p:nvSpPr>
          <p:cNvPr id="19" name="Text Placeholder 28"/>
          <p:cNvSpPr>
            <a:spLocks noGrp="1"/>
          </p:cNvSpPr>
          <p:nvPr>
            <p:ph type="body" sz="quarter" idx="13"/>
          </p:nvPr>
        </p:nvSpPr>
        <p:spPr>
          <a:xfrm>
            <a:off x="554047" y="3506176"/>
            <a:ext cx="8035925" cy="636647"/>
          </a:xfrm>
        </p:spPr>
        <p:txBody>
          <a:bodyPr/>
          <a:lstStyle>
            <a:lvl1pPr marL="0" indent="0">
              <a:buNone/>
              <a:defRPr sz="16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x-none" noProof="0"/>
              <a:t>Click to edit Master text styles</a:t>
            </a:r>
          </a:p>
        </p:txBody>
      </p:sp>
      <p:sp>
        <p:nvSpPr>
          <p:cNvPr id="20" name="Text Placeholder 28"/>
          <p:cNvSpPr>
            <a:spLocks noGrp="1"/>
          </p:cNvSpPr>
          <p:nvPr>
            <p:ph type="body" sz="quarter" idx="15"/>
          </p:nvPr>
        </p:nvSpPr>
        <p:spPr>
          <a:xfrm>
            <a:off x="554047" y="2767062"/>
            <a:ext cx="8035925" cy="636647"/>
          </a:xfrm>
        </p:spPr>
        <p:txBody>
          <a:bodyPr anchor="b" anchorCtr="0"/>
          <a:lstStyle>
            <a:lvl1pPr marL="0" indent="0">
              <a:buNone/>
              <a:defRPr sz="2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x-none" noProof="0"/>
              <a:t>Click to edit Master text styles</a:t>
            </a:r>
          </a:p>
        </p:txBody>
      </p:sp>
      <p:sp>
        <p:nvSpPr>
          <p:cNvPr id="9" name="Date Placeholder 2"/>
          <p:cNvSpPr>
            <a:spLocks noGrp="1"/>
          </p:cNvSpPr>
          <p:nvPr>
            <p:ph type="dt" sz="half" idx="10"/>
          </p:nvPr>
        </p:nvSpPr>
        <p:spPr>
          <a:xfrm>
            <a:off x="1970323" y="6515721"/>
            <a:ext cx="2269191" cy="176811"/>
          </a:xfrm>
        </p:spPr>
        <p:txBody>
          <a:bodyPr/>
          <a:lstStyle/>
          <a:p>
            <a:endParaRPr lang="en-GB" noProof="0" dirty="0"/>
          </a:p>
        </p:txBody>
      </p:sp>
      <p:sp>
        <p:nvSpPr>
          <p:cNvPr id="14" name="Footer Placeholder 3"/>
          <p:cNvSpPr>
            <a:spLocks noGrp="1"/>
          </p:cNvSpPr>
          <p:nvPr>
            <p:ph type="ftr" sz="quarter" idx="11"/>
          </p:nvPr>
        </p:nvSpPr>
        <p:spPr>
          <a:xfrm>
            <a:off x="554190" y="6515721"/>
            <a:ext cx="1416133" cy="176811"/>
          </a:xfrm>
        </p:spPr>
        <p:txBody>
          <a:bodyPr/>
          <a:lstStyle/>
          <a:p>
            <a:r>
              <a:rPr lang="en-GB" noProof="0" dirty="0"/>
              <a:t>© DHI</a:t>
            </a:r>
          </a:p>
        </p:txBody>
      </p:sp>
      <p:sp>
        <p:nvSpPr>
          <p:cNvPr id="15" name="Slide Number Placeholder 4"/>
          <p:cNvSpPr>
            <a:spLocks noGrp="1"/>
          </p:cNvSpPr>
          <p:nvPr>
            <p:ph type="sldNum" sz="quarter" idx="12"/>
          </p:nvPr>
        </p:nvSpPr>
        <p:spPr>
          <a:xfrm>
            <a:off x="4239514" y="6515721"/>
            <a:ext cx="516591" cy="176811"/>
          </a:xfrm>
        </p:spPr>
        <p:txBody>
          <a:bodyPr/>
          <a:lstStyle/>
          <a:p>
            <a:r>
              <a:rPr lang="en-GB" noProof="0" dirty="0"/>
              <a:t>#</a:t>
            </a:r>
            <a:fld id="{EC98167B-91FF-498B-85F5-63F1D9402506}" type="slidenum">
              <a:rPr lang="en-GB" noProof="0" smtClean="0"/>
              <a:pPr/>
              <a:t>‹#›</a:t>
            </a:fld>
            <a:r>
              <a:rPr lang="en-GB" noProof="0" dirty="0"/>
              <a:t>  </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5600" y="5472001"/>
            <a:ext cx="1355040" cy="1014201"/>
          </a:xfrm>
          <a:prstGeom prst="rect">
            <a:avLst/>
          </a:prstGeom>
        </p:spPr>
      </p:pic>
    </p:spTree>
    <p:extLst>
      <p:ext uri="{BB962C8B-B14F-4D97-AF65-F5344CB8AC3E}">
        <p14:creationId xmlns:p14="http://schemas.microsoft.com/office/powerpoint/2010/main" val="26904062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Divider B">
    <p:bg>
      <p:bgPr>
        <a:solidFill>
          <a:schemeClr val="bg1"/>
        </a:solidFill>
        <a:effectLst/>
      </p:bgPr>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278818" y="400447"/>
            <a:ext cx="8586383" cy="5915796"/>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gradFill>
            <a:gsLst>
              <a:gs pos="44000">
                <a:schemeClr val="tx2"/>
              </a:gs>
              <a:gs pos="100000">
                <a:schemeClr val="tx2">
                  <a:lumMod val="60000"/>
                  <a:lumOff val="40000"/>
                </a:schemeClr>
              </a:gs>
            </a:gsLst>
            <a:lin ang="0" scaled="1"/>
          </a:gradFill>
          <a:ln w="19050">
            <a:solidFill>
              <a:schemeClr val="bg1"/>
            </a:solidFill>
          </a:ln>
        </p:spPr>
        <p:txBody>
          <a:bodyPr lIns="288000" tIns="288000" bIns="0" anchor="t" anchorCtr="0">
            <a:normAutofit/>
          </a:bodyPr>
          <a:lstStyle>
            <a:lvl1pPr algn="l">
              <a:lnSpc>
                <a:spcPct val="90000"/>
              </a:lnSpc>
              <a:defRPr sz="5400" b="1" cap="none" baseline="0">
                <a:solidFill>
                  <a:schemeClr val="bg1"/>
                </a:solidFill>
              </a:defRPr>
            </a:lvl1pPr>
          </a:lstStyle>
          <a:p>
            <a:r>
              <a:rPr lang="en-GB" noProof="0"/>
              <a:t>01. (Add section)</a:t>
            </a:r>
          </a:p>
        </p:txBody>
      </p:sp>
      <p:sp>
        <p:nvSpPr>
          <p:cNvPr id="19" name="Text Placeholder 28"/>
          <p:cNvSpPr>
            <a:spLocks noGrp="1"/>
          </p:cNvSpPr>
          <p:nvPr>
            <p:ph type="body" sz="quarter" idx="13"/>
          </p:nvPr>
        </p:nvSpPr>
        <p:spPr>
          <a:xfrm>
            <a:off x="554047" y="3506176"/>
            <a:ext cx="8035925" cy="636647"/>
          </a:xfrm>
        </p:spPr>
        <p:txBody>
          <a:bodyPr/>
          <a:lstStyle>
            <a:lvl1pPr marL="0" indent="0">
              <a:buNone/>
              <a:defRPr sz="16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x-none" noProof="0"/>
              <a:t>Click to edit Master text styles</a:t>
            </a:r>
          </a:p>
        </p:txBody>
      </p:sp>
      <p:sp>
        <p:nvSpPr>
          <p:cNvPr id="20" name="Text Placeholder 28"/>
          <p:cNvSpPr>
            <a:spLocks noGrp="1"/>
          </p:cNvSpPr>
          <p:nvPr>
            <p:ph type="body" sz="quarter" idx="15"/>
          </p:nvPr>
        </p:nvSpPr>
        <p:spPr>
          <a:xfrm>
            <a:off x="554047" y="2767062"/>
            <a:ext cx="8035925" cy="636647"/>
          </a:xfrm>
        </p:spPr>
        <p:txBody>
          <a:bodyPr anchor="b" anchorCtr="0"/>
          <a:lstStyle>
            <a:lvl1pPr marL="0" indent="0">
              <a:buNone/>
              <a:defRPr sz="2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x-none" noProof="0"/>
              <a:t>Click to edit Master text styles</a:t>
            </a:r>
          </a:p>
        </p:txBody>
      </p:sp>
      <p:sp>
        <p:nvSpPr>
          <p:cNvPr id="9" name="Date Placeholder 2"/>
          <p:cNvSpPr>
            <a:spLocks noGrp="1"/>
          </p:cNvSpPr>
          <p:nvPr>
            <p:ph type="dt" sz="half" idx="10"/>
          </p:nvPr>
        </p:nvSpPr>
        <p:spPr>
          <a:xfrm>
            <a:off x="1970323" y="6515721"/>
            <a:ext cx="2269191" cy="176811"/>
          </a:xfrm>
        </p:spPr>
        <p:txBody>
          <a:bodyPr/>
          <a:lstStyle/>
          <a:p>
            <a:endParaRPr lang="en-GB" noProof="0" dirty="0"/>
          </a:p>
        </p:txBody>
      </p:sp>
      <p:sp>
        <p:nvSpPr>
          <p:cNvPr id="14" name="Footer Placeholder 3"/>
          <p:cNvSpPr>
            <a:spLocks noGrp="1"/>
          </p:cNvSpPr>
          <p:nvPr>
            <p:ph type="ftr" sz="quarter" idx="11"/>
          </p:nvPr>
        </p:nvSpPr>
        <p:spPr>
          <a:xfrm>
            <a:off x="554190" y="6515721"/>
            <a:ext cx="1416133" cy="176811"/>
          </a:xfrm>
        </p:spPr>
        <p:txBody>
          <a:bodyPr/>
          <a:lstStyle/>
          <a:p>
            <a:r>
              <a:rPr lang="en-GB" noProof="0" dirty="0"/>
              <a:t>© DHI</a:t>
            </a:r>
          </a:p>
        </p:txBody>
      </p:sp>
      <p:sp>
        <p:nvSpPr>
          <p:cNvPr id="15" name="Slide Number Placeholder 4"/>
          <p:cNvSpPr>
            <a:spLocks noGrp="1"/>
          </p:cNvSpPr>
          <p:nvPr>
            <p:ph type="sldNum" sz="quarter" idx="12"/>
          </p:nvPr>
        </p:nvSpPr>
        <p:spPr>
          <a:xfrm>
            <a:off x="4239514" y="6515721"/>
            <a:ext cx="516591" cy="176811"/>
          </a:xfrm>
        </p:spPr>
        <p:txBody>
          <a:bodyPr/>
          <a:lstStyle/>
          <a:p>
            <a:r>
              <a:rPr lang="en-GB" noProof="0" dirty="0"/>
              <a:t>#</a:t>
            </a:r>
            <a:fld id="{EC98167B-91FF-498B-85F5-63F1D9402506}" type="slidenum">
              <a:rPr lang="en-GB" noProof="0" smtClean="0"/>
              <a:pPr/>
              <a:t>‹#›</a:t>
            </a:fld>
            <a:r>
              <a:rPr lang="en-GB" noProof="0" dirty="0"/>
              <a:t>  </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5600" y="5472001"/>
            <a:ext cx="1355040" cy="1014201"/>
          </a:xfrm>
          <a:prstGeom prst="rect">
            <a:avLst/>
          </a:prstGeom>
        </p:spPr>
      </p:pic>
    </p:spTree>
    <p:extLst>
      <p:ext uri="{BB962C8B-B14F-4D97-AF65-F5344CB8AC3E}">
        <p14:creationId xmlns:p14="http://schemas.microsoft.com/office/powerpoint/2010/main" val="1413653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ver">
    <p:bg>
      <p:bgPr>
        <a:gradFill>
          <a:gsLst>
            <a:gs pos="44000">
              <a:srgbClr val="004164"/>
            </a:gs>
            <a:gs pos="100000">
              <a:srgbClr val="0073A4"/>
            </a:gs>
          </a:gsLst>
          <a:lin ang="0" scaled="1"/>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8810" y="400447"/>
            <a:ext cx="8586383" cy="5915796"/>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solidFill>
            <a:srgbClr val="FFFFFF">
              <a:alpha val="0"/>
            </a:srgbClr>
          </a:solidFill>
          <a:ln w="19050">
            <a:solidFill>
              <a:schemeClr val="bg1"/>
            </a:solidFill>
          </a:ln>
        </p:spPr>
        <p:txBody>
          <a:bodyPr lIns="288000" tIns="0" bIns="3108960" anchor="b" anchorCtr="0">
            <a:normAutofit/>
          </a:bodyPr>
          <a:lstStyle>
            <a:lvl1pPr algn="l">
              <a:lnSpc>
                <a:spcPct val="90000"/>
              </a:lnSpc>
              <a:defRPr sz="2800" b="1" cap="none" baseline="0">
                <a:solidFill>
                  <a:schemeClr val="bg1"/>
                </a:solidFill>
              </a:defRPr>
            </a:lvl1pPr>
          </a:lstStyle>
          <a:p>
            <a:r>
              <a:rPr lang="en-GB" noProof="0" dirty="0"/>
              <a:t>Click to edit the master </a:t>
            </a:r>
            <a:br>
              <a:rPr lang="en-GB" noProof="0" dirty="0"/>
            </a:br>
            <a:r>
              <a:rPr lang="en-GB" noProof="0" dirty="0"/>
              <a:t>title of the </a:t>
            </a:r>
            <a:r>
              <a:rPr lang="en-GB" noProof="0" dirty="0" err="1"/>
              <a:t>powerpoint</a:t>
            </a:r>
            <a:endParaRPr lang="en-GB" noProof="0" dirty="0"/>
          </a:p>
        </p:txBody>
      </p:sp>
      <p:sp>
        <p:nvSpPr>
          <p:cNvPr id="3" name="Subtitle 2"/>
          <p:cNvSpPr>
            <a:spLocks noGrp="1"/>
          </p:cNvSpPr>
          <p:nvPr>
            <p:ph type="subTitle" idx="1" hasCustomPrompt="1"/>
          </p:nvPr>
        </p:nvSpPr>
        <p:spPr>
          <a:xfrm>
            <a:off x="554182" y="3506174"/>
            <a:ext cx="8035637" cy="636647"/>
          </a:xfrm>
        </p:spPr>
        <p:txBody>
          <a:bodyPr lIns="0" tIns="0" rIns="0" bIns="0">
            <a:normAutofit/>
          </a:bodyPr>
          <a:lstStyle>
            <a:lvl1pPr marL="0" indent="0" algn="l">
              <a:lnSpc>
                <a:spcPct val="90000"/>
              </a:lnSpc>
              <a:spcBef>
                <a:spcPts val="0"/>
              </a:spcBef>
              <a:buNone/>
              <a:defRPr sz="12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a:t>Presenter’s name</a:t>
            </a:r>
          </a:p>
        </p:txBody>
      </p:sp>
      <p:sp>
        <p:nvSpPr>
          <p:cNvPr id="19" name="Slide Number Placeholder 4"/>
          <p:cNvSpPr>
            <a:spLocks noGrp="1"/>
          </p:cNvSpPr>
          <p:nvPr>
            <p:ph type="sldNum" sz="quarter" idx="12"/>
          </p:nvPr>
        </p:nvSpPr>
        <p:spPr>
          <a:xfrm>
            <a:off x="4239506" y="6507853"/>
            <a:ext cx="516591" cy="176811"/>
          </a:xfrm>
        </p:spPr>
        <p:txBody>
          <a:bodyPr/>
          <a:lstStyle>
            <a:lvl1pPr>
              <a:defRPr>
                <a:solidFill>
                  <a:schemeClr val="bg1"/>
                </a:solidFill>
              </a:defRPr>
            </a:lvl1pPr>
          </a:lstStyle>
          <a:p>
            <a:r>
              <a:rPr lang="en-GB" noProof="0"/>
              <a:t>#</a:t>
            </a:r>
            <a:fld id="{EC98167B-91FF-498B-85F5-63F1D9402506}" type="slidenum">
              <a:rPr lang="en-GB" noProof="0" smtClean="0"/>
              <a:pPr/>
              <a:t>‹#›</a:t>
            </a:fld>
            <a:r>
              <a:rPr lang="en-GB" noProof="0"/>
              <a:t>  </a:t>
            </a:r>
          </a:p>
        </p:txBody>
      </p:sp>
      <p:sp>
        <p:nvSpPr>
          <p:cNvPr id="7"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a:t>© DHI</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3037958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Divider C ">
    <p:bg>
      <p:bgPr>
        <a:solidFill>
          <a:schemeClr val="bg1"/>
        </a:solidFill>
        <a:effectLst/>
      </p:bgPr>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278818" y="400447"/>
            <a:ext cx="8586383" cy="5915796"/>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gradFill>
            <a:gsLst>
              <a:gs pos="44000">
                <a:schemeClr val="accent4"/>
              </a:gs>
              <a:gs pos="100000">
                <a:schemeClr val="accent4">
                  <a:lumMod val="40000"/>
                  <a:lumOff val="60000"/>
                </a:schemeClr>
              </a:gs>
            </a:gsLst>
            <a:lin ang="0" scaled="1"/>
          </a:gradFill>
          <a:ln w="19050">
            <a:solidFill>
              <a:schemeClr val="bg1"/>
            </a:solidFill>
          </a:ln>
        </p:spPr>
        <p:txBody>
          <a:bodyPr lIns="288000" tIns="288000" bIns="0" anchor="t" anchorCtr="0">
            <a:normAutofit/>
          </a:bodyPr>
          <a:lstStyle>
            <a:lvl1pPr algn="l">
              <a:lnSpc>
                <a:spcPct val="90000"/>
              </a:lnSpc>
              <a:defRPr sz="5400" b="1" cap="none" baseline="0">
                <a:solidFill>
                  <a:schemeClr val="bg1"/>
                </a:solidFill>
              </a:defRPr>
            </a:lvl1pPr>
          </a:lstStyle>
          <a:p>
            <a:r>
              <a:rPr lang="en-GB" noProof="0"/>
              <a:t>01. (Add section)</a:t>
            </a:r>
          </a:p>
        </p:txBody>
      </p:sp>
      <p:sp>
        <p:nvSpPr>
          <p:cNvPr id="19" name="Text Placeholder 28"/>
          <p:cNvSpPr>
            <a:spLocks noGrp="1"/>
          </p:cNvSpPr>
          <p:nvPr>
            <p:ph type="body" sz="quarter" idx="13"/>
          </p:nvPr>
        </p:nvSpPr>
        <p:spPr>
          <a:xfrm>
            <a:off x="554047" y="3506176"/>
            <a:ext cx="8035925" cy="636647"/>
          </a:xfrm>
        </p:spPr>
        <p:txBody>
          <a:bodyPr/>
          <a:lstStyle>
            <a:lvl1pPr marL="0" indent="0">
              <a:buNone/>
              <a:defRPr sz="16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x-none" noProof="0"/>
              <a:t>Click to edit Master text styles</a:t>
            </a:r>
          </a:p>
        </p:txBody>
      </p:sp>
      <p:sp>
        <p:nvSpPr>
          <p:cNvPr id="20" name="Text Placeholder 28"/>
          <p:cNvSpPr>
            <a:spLocks noGrp="1"/>
          </p:cNvSpPr>
          <p:nvPr>
            <p:ph type="body" sz="quarter" idx="15"/>
          </p:nvPr>
        </p:nvSpPr>
        <p:spPr>
          <a:xfrm>
            <a:off x="554047" y="2767062"/>
            <a:ext cx="8035925" cy="636647"/>
          </a:xfrm>
        </p:spPr>
        <p:txBody>
          <a:bodyPr anchor="b" anchorCtr="0"/>
          <a:lstStyle>
            <a:lvl1pPr marL="0" indent="0">
              <a:buNone/>
              <a:defRPr sz="2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x-none" noProof="0"/>
              <a:t>Click to edit Master text styles</a:t>
            </a:r>
          </a:p>
        </p:txBody>
      </p:sp>
      <p:sp>
        <p:nvSpPr>
          <p:cNvPr id="9" name="Date Placeholder 2"/>
          <p:cNvSpPr>
            <a:spLocks noGrp="1"/>
          </p:cNvSpPr>
          <p:nvPr>
            <p:ph type="dt" sz="half" idx="10"/>
          </p:nvPr>
        </p:nvSpPr>
        <p:spPr>
          <a:xfrm>
            <a:off x="1970323" y="6515721"/>
            <a:ext cx="2269191" cy="176811"/>
          </a:xfrm>
        </p:spPr>
        <p:txBody>
          <a:bodyPr/>
          <a:lstStyle/>
          <a:p>
            <a:endParaRPr lang="en-GB" noProof="0" dirty="0"/>
          </a:p>
        </p:txBody>
      </p:sp>
      <p:sp>
        <p:nvSpPr>
          <p:cNvPr id="14" name="Footer Placeholder 3"/>
          <p:cNvSpPr>
            <a:spLocks noGrp="1"/>
          </p:cNvSpPr>
          <p:nvPr>
            <p:ph type="ftr" sz="quarter" idx="11"/>
          </p:nvPr>
        </p:nvSpPr>
        <p:spPr>
          <a:xfrm>
            <a:off x="554190" y="6515721"/>
            <a:ext cx="1416133" cy="176811"/>
          </a:xfrm>
        </p:spPr>
        <p:txBody>
          <a:bodyPr/>
          <a:lstStyle/>
          <a:p>
            <a:r>
              <a:rPr lang="en-GB" noProof="0" dirty="0"/>
              <a:t>© DHI</a:t>
            </a:r>
          </a:p>
        </p:txBody>
      </p:sp>
      <p:sp>
        <p:nvSpPr>
          <p:cNvPr id="15" name="Slide Number Placeholder 4"/>
          <p:cNvSpPr>
            <a:spLocks noGrp="1"/>
          </p:cNvSpPr>
          <p:nvPr>
            <p:ph type="sldNum" sz="quarter" idx="12"/>
          </p:nvPr>
        </p:nvSpPr>
        <p:spPr>
          <a:xfrm>
            <a:off x="4239514" y="6515721"/>
            <a:ext cx="516591" cy="176811"/>
          </a:xfrm>
        </p:spPr>
        <p:txBody>
          <a:bodyPr/>
          <a:lstStyle/>
          <a:p>
            <a:r>
              <a:rPr lang="en-GB" noProof="0" dirty="0"/>
              <a:t>#</a:t>
            </a:r>
            <a:fld id="{EC98167B-91FF-498B-85F5-63F1D9402506}" type="slidenum">
              <a:rPr lang="en-GB" noProof="0" smtClean="0"/>
              <a:pPr/>
              <a:t>‹#›</a:t>
            </a:fld>
            <a:r>
              <a:rPr lang="en-GB" noProof="0" dirty="0"/>
              <a:t>  </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5600" y="5472001"/>
            <a:ext cx="1355040" cy="1014201"/>
          </a:xfrm>
          <a:prstGeom prst="rect">
            <a:avLst/>
          </a:prstGeom>
        </p:spPr>
      </p:pic>
    </p:spTree>
    <p:extLst>
      <p:ext uri="{BB962C8B-B14F-4D97-AF65-F5344CB8AC3E}">
        <p14:creationId xmlns:p14="http://schemas.microsoft.com/office/powerpoint/2010/main" val="468294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x-none" noProof="0"/>
              <a:t>Click to edit Master title style</a:t>
            </a:r>
            <a:endParaRPr lang="en-GB" noProof="0"/>
          </a:p>
        </p:txBody>
      </p:sp>
      <p:sp>
        <p:nvSpPr>
          <p:cNvPr id="8" name="Date Placeholder 2"/>
          <p:cNvSpPr>
            <a:spLocks noGrp="1"/>
          </p:cNvSpPr>
          <p:nvPr>
            <p:ph type="dt" sz="half" idx="10"/>
          </p:nvPr>
        </p:nvSpPr>
        <p:spPr>
          <a:xfrm>
            <a:off x="1970323" y="6515721"/>
            <a:ext cx="2269191" cy="176811"/>
          </a:xfrm>
        </p:spPr>
        <p:txBody>
          <a:bodyPr/>
          <a:lstStyle/>
          <a:p>
            <a:endParaRPr lang="en-GB" noProof="0" dirty="0"/>
          </a:p>
        </p:txBody>
      </p:sp>
      <p:sp>
        <p:nvSpPr>
          <p:cNvPr id="9" name="Footer Placeholder 3"/>
          <p:cNvSpPr>
            <a:spLocks noGrp="1"/>
          </p:cNvSpPr>
          <p:nvPr>
            <p:ph type="ftr" sz="quarter" idx="11"/>
          </p:nvPr>
        </p:nvSpPr>
        <p:spPr>
          <a:xfrm>
            <a:off x="554190" y="6515721"/>
            <a:ext cx="1416133" cy="176811"/>
          </a:xfrm>
        </p:spPr>
        <p:txBody>
          <a:bodyPr/>
          <a:lstStyle/>
          <a:p>
            <a:r>
              <a:rPr lang="en-GB" noProof="0" dirty="0"/>
              <a:t>© DHI</a:t>
            </a:r>
          </a:p>
        </p:txBody>
      </p:sp>
      <p:sp>
        <p:nvSpPr>
          <p:cNvPr id="10" name="Slide Number Placeholder 4"/>
          <p:cNvSpPr>
            <a:spLocks noGrp="1"/>
          </p:cNvSpPr>
          <p:nvPr>
            <p:ph type="sldNum" sz="quarter" idx="12"/>
          </p:nvPr>
        </p:nvSpPr>
        <p:spPr>
          <a:xfrm>
            <a:off x="4239514" y="6515721"/>
            <a:ext cx="516591" cy="176811"/>
          </a:xfrm>
        </p:spPr>
        <p:txBody>
          <a:bodyPr/>
          <a:lstStyle/>
          <a:p>
            <a:r>
              <a:rPr lang="en-GB" noProof="0" dirty="0"/>
              <a:t>#</a:t>
            </a:r>
            <a:fld id="{EC98167B-91FF-498B-85F5-63F1D9402506}" type="slidenum">
              <a:rPr lang="en-GB" noProof="0" smtClean="0"/>
              <a:pPr/>
              <a:t>‹#›</a:t>
            </a:fld>
            <a:r>
              <a:rPr lang="en-GB" noProof="0" dirty="0"/>
              <a:t>  </a:t>
            </a:r>
          </a:p>
        </p:txBody>
      </p:sp>
      <p:sp>
        <p:nvSpPr>
          <p:cNvPr id="11" name="Content Placeholder 6"/>
          <p:cNvSpPr>
            <a:spLocks noGrp="1"/>
          </p:cNvSpPr>
          <p:nvPr>
            <p:ph sz="quarter" idx="13"/>
          </p:nvPr>
        </p:nvSpPr>
        <p:spPr>
          <a:xfrm>
            <a:off x="554047" y="1589743"/>
            <a:ext cx="8035925" cy="4123764"/>
          </a:xfrm>
        </p:spPr>
        <p:txBody>
          <a:bodyPr/>
          <a:lstStyle>
            <a:lvl1pPr marL="270000" indent="-270000">
              <a:buFont typeface="Arial" pitchFamily="34" charset="0"/>
              <a:buChar char="•"/>
              <a:defRPr>
                <a:solidFill>
                  <a:schemeClr val="accent3"/>
                </a:solidFill>
              </a:defRPr>
            </a:lvl1pPr>
            <a:lvl2pPr marL="540000" indent="-270000">
              <a:buFont typeface="Arial" pitchFamily="34" charset="0"/>
              <a:buChar char="−"/>
              <a:defRPr>
                <a:solidFill>
                  <a:schemeClr val="accent3"/>
                </a:solidFill>
              </a:defRPr>
            </a:lvl2pPr>
            <a:lvl3pPr marL="810000" indent="-270000">
              <a:buFont typeface="Arial" pitchFamily="34" charset="0"/>
              <a:buChar char="•"/>
              <a:defRPr>
                <a:solidFill>
                  <a:schemeClr val="accent3"/>
                </a:solidFill>
              </a:defRPr>
            </a:lvl3pPr>
            <a:lvl4pPr marL="1080000" indent="-270000">
              <a:buFont typeface="Arial" pitchFamily="34" charset="0"/>
              <a:buChar char="−"/>
              <a:defRPr>
                <a:solidFill>
                  <a:schemeClr val="accent3"/>
                </a:solidFill>
              </a:defRPr>
            </a:lvl4pPr>
            <a:lvl5pPr marL="1350000" indent="-270000">
              <a:defRPr>
                <a:solidFill>
                  <a:schemeClr val="accent3"/>
                </a:solidFill>
              </a:defRPr>
            </a:lvl5pPr>
          </a:lstStyle>
          <a:p>
            <a:pPr lvl="0"/>
            <a:r>
              <a:rPr lang="x-none" noProof="0"/>
              <a:t>Click to edit Master text styles</a:t>
            </a:r>
          </a:p>
          <a:p>
            <a:pPr lvl="1"/>
            <a:r>
              <a:rPr lang="x-none" noProof="0"/>
              <a:t>Second level</a:t>
            </a:r>
          </a:p>
          <a:p>
            <a:pPr lvl="2"/>
            <a:r>
              <a:rPr lang="x-none" noProof="0"/>
              <a:t>Third level</a:t>
            </a:r>
          </a:p>
          <a:p>
            <a:pPr lvl="3"/>
            <a:r>
              <a:rPr lang="x-none" noProof="0"/>
              <a:t>Fourth level</a:t>
            </a:r>
          </a:p>
          <a:p>
            <a:pPr lvl="4"/>
            <a:r>
              <a:rPr lang="x-none" noProof="0"/>
              <a:t>Fifth level</a:t>
            </a:r>
            <a:endParaRPr lang="en-GB" noProof="0" dirty="0"/>
          </a:p>
        </p:txBody>
      </p:sp>
    </p:spTree>
    <p:extLst>
      <p:ext uri="{BB962C8B-B14F-4D97-AF65-F5344CB8AC3E}">
        <p14:creationId xmlns:p14="http://schemas.microsoft.com/office/powerpoint/2010/main" val="1228024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noProof="0"/>
              <a:t>Click to edit Master title style</a:t>
            </a:r>
            <a:endParaRPr lang="en-GB" noProof="0" dirty="0"/>
          </a:p>
        </p:txBody>
      </p:sp>
      <p:sp>
        <p:nvSpPr>
          <p:cNvPr id="3" name="Date Placeholder 2"/>
          <p:cNvSpPr>
            <a:spLocks noGrp="1"/>
          </p:cNvSpPr>
          <p:nvPr>
            <p:ph type="dt" sz="half" idx="10"/>
          </p:nvPr>
        </p:nvSpPr>
        <p:spPr/>
        <p:txBody>
          <a:bodyPr/>
          <a:lstStyle/>
          <a:p>
            <a:endParaRPr lang="en-GB" noProof="0" dirty="0"/>
          </a:p>
        </p:txBody>
      </p:sp>
      <p:sp>
        <p:nvSpPr>
          <p:cNvPr id="4" name="Footer Placeholder 3"/>
          <p:cNvSpPr>
            <a:spLocks noGrp="1"/>
          </p:cNvSpPr>
          <p:nvPr>
            <p:ph type="ftr" sz="quarter" idx="11"/>
          </p:nvPr>
        </p:nvSpPr>
        <p:spPr/>
        <p:txBody>
          <a:bodyPr/>
          <a:lstStyle/>
          <a:p>
            <a:r>
              <a:rPr lang="en-GB" noProof="0" dirty="0"/>
              <a:t>© DHI</a:t>
            </a:r>
          </a:p>
        </p:txBody>
      </p:sp>
      <p:sp>
        <p:nvSpPr>
          <p:cNvPr id="5" name="Slide Number Placeholder 4"/>
          <p:cNvSpPr>
            <a:spLocks noGrp="1"/>
          </p:cNvSpPr>
          <p:nvPr>
            <p:ph type="sldNum" sz="quarter" idx="12"/>
          </p:nvPr>
        </p:nvSpPr>
        <p:spPr/>
        <p:txBody>
          <a:bodyPr/>
          <a:lstStyle/>
          <a:p>
            <a:r>
              <a:rPr lang="en-GB" noProof="0" dirty="0"/>
              <a:t>#</a:t>
            </a:r>
            <a:fld id="{EC98167B-91FF-498B-85F5-63F1D9402506}" type="slidenum">
              <a:rPr lang="en-GB" noProof="0" smtClean="0"/>
              <a:pPr/>
              <a:t>‹#›</a:t>
            </a:fld>
            <a:r>
              <a:rPr lang="en-GB" noProof="0" dirty="0"/>
              <a:t>  </a:t>
            </a:r>
          </a:p>
        </p:txBody>
      </p:sp>
      <p:sp>
        <p:nvSpPr>
          <p:cNvPr id="9" name="Rectangle 8"/>
          <p:cNvSpPr/>
          <p:nvPr userDrawn="1"/>
        </p:nvSpPr>
        <p:spPr>
          <a:xfrm flipV="1">
            <a:off x="0" y="6782016"/>
            <a:ext cx="9144000" cy="75984"/>
          </a:xfrm>
          <a:prstGeom prst="rect">
            <a:avLst/>
          </a:prstGeom>
          <a:gradFill flip="none" rotWithShape="1">
            <a:gsLst>
              <a:gs pos="44000">
                <a:schemeClr val="tx2"/>
              </a:gs>
              <a:gs pos="100000">
                <a:schemeClr val="tx2">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sp>
        <p:nvSpPr>
          <p:cNvPr id="8" name="Content Placeholder 6"/>
          <p:cNvSpPr>
            <a:spLocks noGrp="1"/>
          </p:cNvSpPr>
          <p:nvPr>
            <p:ph sz="quarter" idx="13"/>
          </p:nvPr>
        </p:nvSpPr>
        <p:spPr>
          <a:xfrm>
            <a:off x="554047" y="1589743"/>
            <a:ext cx="8035925" cy="4123764"/>
          </a:xfrm>
        </p:spPr>
        <p:txBody>
          <a:bodyPr/>
          <a:lstStyle>
            <a:lvl1pPr marL="270000" indent="-270000">
              <a:buFont typeface="Arial" pitchFamily="34" charset="0"/>
              <a:buChar char="•"/>
              <a:defRPr>
                <a:solidFill>
                  <a:schemeClr val="accent3"/>
                </a:solidFill>
              </a:defRPr>
            </a:lvl1pPr>
            <a:lvl2pPr marL="540000" indent="-270000">
              <a:buFont typeface="Arial" pitchFamily="34" charset="0"/>
              <a:buChar char="−"/>
              <a:defRPr>
                <a:solidFill>
                  <a:schemeClr val="accent3"/>
                </a:solidFill>
              </a:defRPr>
            </a:lvl2pPr>
            <a:lvl3pPr marL="810000" indent="-270000">
              <a:buFont typeface="Arial" pitchFamily="34" charset="0"/>
              <a:buChar char="•"/>
              <a:defRPr>
                <a:solidFill>
                  <a:schemeClr val="accent3"/>
                </a:solidFill>
              </a:defRPr>
            </a:lvl3pPr>
            <a:lvl4pPr marL="1080000" indent="-270000">
              <a:buFont typeface="Arial" pitchFamily="34" charset="0"/>
              <a:buChar char="−"/>
              <a:defRPr>
                <a:solidFill>
                  <a:schemeClr val="accent3"/>
                </a:solidFill>
              </a:defRPr>
            </a:lvl4pPr>
            <a:lvl5pPr marL="1350000" indent="-270000">
              <a:defRPr>
                <a:solidFill>
                  <a:schemeClr val="accent3"/>
                </a:solidFill>
              </a:defRPr>
            </a:lvl5pPr>
          </a:lstStyle>
          <a:p>
            <a:pPr lvl="0"/>
            <a:r>
              <a:rPr lang="x-none" noProof="0"/>
              <a:t>Click to edit Master text styles</a:t>
            </a:r>
          </a:p>
          <a:p>
            <a:pPr lvl="1"/>
            <a:r>
              <a:rPr lang="x-none" noProof="0"/>
              <a:t>Second level</a:t>
            </a:r>
          </a:p>
          <a:p>
            <a:pPr lvl="2"/>
            <a:r>
              <a:rPr lang="x-none" noProof="0"/>
              <a:t>Third level</a:t>
            </a:r>
          </a:p>
          <a:p>
            <a:pPr lvl="3"/>
            <a:r>
              <a:rPr lang="x-none" noProof="0"/>
              <a:t>Fourth level</a:t>
            </a:r>
          </a:p>
          <a:p>
            <a:pPr lvl="4"/>
            <a:r>
              <a:rPr lang="x-none" noProof="0"/>
              <a:t>Fifth level</a:t>
            </a:r>
            <a:endParaRPr lang="en-GB" noProof="0" dirty="0"/>
          </a:p>
        </p:txBody>
      </p:sp>
    </p:spTree>
    <p:extLst>
      <p:ext uri="{BB962C8B-B14F-4D97-AF65-F5344CB8AC3E}">
        <p14:creationId xmlns:p14="http://schemas.microsoft.com/office/powerpoint/2010/main" val="20311598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noProof="0"/>
              <a:t>Click to edit Master title style</a:t>
            </a:r>
            <a:endParaRPr lang="en-GB" noProof="0"/>
          </a:p>
        </p:txBody>
      </p:sp>
      <p:sp>
        <p:nvSpPr>
          <p:cNvPr id="3" name="Date Placeholder 2"/>
          <p:cNvSpPr>
            <a:spLocks noGrp="1"/>
          </p:cNvSpPr>
          <p:nvPr>
            <p:ph type="dt" sz="half" idx="10"/>
          </p:nvPr>
        </p:nvSpPr>
        <p:spPr/>
        <p:txBody>
          <a:bodyPr/>
          <a:lstStyle/>
          <a:p>
            <a:endParaRPr lang="en-GB" noProof="0" dirty="0"/>
          </a:p>
        </p:txBody>
      </p:sp>
      <p:sp>
        <p:nvSpPr>
          <p:cNvPr id="4" name="Footer Placeholder 3"/>
          <p:cNvSpPr>
            <a:spLocks noGrp="1"/>
          </p:cNvSpPr>
          <p:nvPr>
            <p:ph type="ftr" sz="quarter" idx="11"/>
          </p:nvPr>
        </p:nvSpPr>
        <p:spPr/>
        <p:txBody>
          <a:bodyPr/>
          <a:lstStyle/>
          <a:p>
            <a:r>
              <a:rPr lang="en-GB" noProof="0" dirty="0"/>
              <a:t>© DHI</a:t>
            </a:r>
          </a:p>
        </p:txBody>
      </p:sp>
      <p:sp>
        <p:nvSpPr>
          <p:cNvPr id="5" name="Slide Number Placeholder 4"/>
          <p:cNvSpPr>
            <a:spLocks noGrp="1"/>
          </p:cNvSpPr>
          <p:nvPr>
            <p:ph type="sldNum" sz="quarter" idx="12"/>
          </p:nvPr>
        </p:nvSpPr>
        <p:spPr/>
        <p:txBody>
          <a:bodyPr/>
          <a:lstStyle/>
          <a:p>
            <a:r>
              <a:rPr lang="en-GB" noProof="0" dirty="0"/>
              <a:t>#</a:t>
            </a:r>
            <a:fld id="{EC98167B-91FF-498B-85F5-63F1D9402506}" type="slidenum">
              <a:rPr lang="en-GB" noProof="0" smtClean="0"/>
              <a:pPr/>
              <a:t>‹#›</a:t>
            </a:fld>
            <a:r>
              <a:rPr lang="en-GB" noProof="0" dirty="0"/>
              <a:t>  </a:t>
            </a:r>
          </a:p>
        </p:txBody>
      </p:sp>
      <p:sp>
        <p:nvSpPr>
          <p:cNvPr id="9" name="Rectangle 8"/>
          <p:cNvSpPr/>
          <p:nvPr userDrawn="1"/>
        </p:nvSpPr>
        <p:spPr>
          <a:xfrm flipV="1">
            <a:off x="0" y="6782016"/>
            <a:ext cx="9144000" cy="75984"/>
          </a:xfrm>
          <a:prstGeom prst="rect">
            <a:avLst/>
          </a:prstGeom>
          <a:gradFill flip="none" rotWithShape="1">
            <a:gsLst>
              <a:gs pos="44000">
                <a:schemeClr val="accent4"/>
              </a:gs>
              <a:gs pos="100000">
                <a:schemeClr val="accent4">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sp>
        <p:nvSpPr>
          <p:cNvPr id="10" name="Content Placeholder 6"/>
          <p:cNvSpPr>
            <a:spLocks noGrp="1"/>
          </p:cNvSpPr>
          <p:nvPr>
            <p:ph sz="quarter" idx="13"/>
          </p:nvPr>
        </p:nvSpPr>
        <p:spPr>
          <a:xfrm>
            <a:off x="554047" y="1589743"/>
            <a:ext cx="8035925" cy="4123764"/>
          </a:xfrm>
        </p:spPr>
        <p:txBody>
          <a:bodyPr/>
          <a:lstStyle>
            <a:lvl1pPr marL="270000" indent="-270000">
              <a:buFont typeface="Arial" pitchFamily="34" charset="0"/>
              <a:buChar char="•"/>
              <a:defRPr>
                <a:solidFill>
                  <a:schemeClr val="accent3"/>
                </a:solidFill>
              </a:defRPr>
            </a:lvl1pPr>
            <a:lvl2pPr marL="540000" indent="-270000">
              <a:buFont typeface="Arial" pitchFamily="34" charset="0"/>
              <a:buChar char="−"/>
              <a:defRPr>
                <a:solidFill>
                  <a:schemeClr val="accent3"/>
                </a:solidFill>
              </a:defRPr>
            </a:lvl2pPr>
            <a:lvl3pPr marL="810000" indent="-270000">
              <a:buFont typeface="Arial" pitchFamily="34" charset="0"/>
              <a:buChar char="•"/>
              <a:defRPr>
                <a:solidFill>
                  <a:schemeClr val="accent3"/>
                </a:solidFill>
              </a:defRPr>
            </a:lvl3pPr>
            <a:lvl4pPr marL="1080000" indent="-270000">
              <a:buFont typeface="Arial" pitchFamily="34" charset="0"/>
              <a:buChar char="−"/>
              <a:defRPr>
                <a:solidFill>
                  <a:schemeClr val="accent3"/>
                </a:solidFill>
              </a:defRPr>
            </a:lvl4pPr>
            <a:lvl5pPr marL="1350000" indent="-270000">
              <a:defRPr>
                <a:solidFill>
                  <a:schemeClr val="accent3"/>
                </a:solidFill>
              </a:defRPr>
            </a:lvl5pPr>
          </a:lstStyle>
          <a:p>
            <a:pPr lvl="0"/>
            <a:r>
              <a:rPr lang="x-none" noProof="0"/>
              <a:t>Click to edit Master text styles</a:t>
            </a:r>
          </a:p>
          <a:p>
            <a:pPr lvl="1"/>
            <a:r>
              <a:rPr lang="x-none" noProof="0"/>
              <a:t>Second level</a:t>
            </a:r>
          </a:p>
          <a:p>
            <a:pPr lvl="2"/>
            <a:r>
              <a:rPr lang="x-none" noProof="0"/>
              <a:t>Third level</a:t>
            </a:r>
          </a:p>
          <a:p>
            <a:pPr lvl="3"/>
            <a:r>
              <a:rPr lang="x-none" noProof="0"/>
              <a:t>Fourth level</a:t>
            </a:r>
          </a:p>
          <a:p>
            <a:pPr lvl="4"/>
            <a:r>
              <a:rPr lang="x-none" noProof="0"/>
              <a:t>Fifth level</a:t>
            </a:r>
            <a:endParaRPr lang="en-GB" noProof="0" dirty="0"/>
          </a:p>
        </p:txBody>
      </p:sp>
    </p:spTree>
    <p:extLst>
      <p:ext uri="{BB962C8B-B14F-4D97-AF65-F5344CB8AC3E}">
        <p14:creationId xmlns:p14="http://schemas.microsoft.com/office/powerpoint/2010/main" val="19731797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A dou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noProof="0"/>
              <a:t>Click to edit Master title style</a:t>
            </a:r>
            <a:endParaRPr lang="en-GB" noProof="0"/>
          </a:p>
        </p:txBody>
      </p:sp>
      <p:sp>
        <p:nvSpPr>
          <p:cNvPr id="3" name="Date Placeholder 2"/>
          <p:cNvSpPr>
            <a:spLocks noGrp="1"/>
          </p:cNvSpPr>
          <p:nvPr>
            <p:ph type="dt" sz="half" idx="10"/>
          </p:nvPr>
        </p:nvSpPr>
        <p:spPr/>
        <p:txBody>
          <a:bodyPr/>
          <a:lstStyle/>
          <a:p>
            <a:endParaRPr lang="en-GB" noProof="0" dirty="0"/>
          </a:p>
        </p:txBody>
      </p:sp>
      <p:sp>
        <p:nvSpPr>
          <p:cNvPr id="4" name="Footer Placeholder 3"/>
          <p:cNvSpPr>
            <a:spLocks noGrp="1"/>
          </p:cNvSpPr>
          <p:nvPr>
            <p:ph type="ftr" sz="quarter" idx="11"/>
          </p:nvPr>
        </p:nvSpPr>
        <p:spPr/>
        <p:txBody>
          <a:bodyPr/>
          <a:lstStyle/>
          <a:p>
            <a:r>
              <a:rPr lang="en-GB" noProof="0" dirty="0"/>
              <a:t>© DHI</a:t>
            </a:r>
          </a:p>
        </p:txBody>
      </p:sp>
      <p:sp>
        <p:nvSpPr>
          <p:cNvPr id="5" name="Slide Number Placeholder 4"/>
          <p:cNvSpPr>
            <a:spLocks noGrp="1"/>
          </p:cNvSpPr>
          <p:nvPr>
            <p:ph type="sldNum" sz="quarter" idx="12"/>
          </p:nvPr>
        </p:nvSpPr>
        <p:spPr/>
        <p:txBody>
          <a:bodyPr/>
          <a:lstStyle/>
          <a:p>
            <a:r>
              <a:rPr lang="en-GB" noProof="0" dirty="0"/>
              <a:t>#</a:t>
            </a:r>
            <a:fld id="{EC98167B-91FF-498B-85F5-63F1D9402506}" type="slidenum">
              <a:rPr lang="en-GB" noProof="0" smtClean="0"/>
              <a:pPr/>
              <a:t>‹#›</a:t>
            </a:fld>
            <a:r>
              <a:rPr lang="en-GB" noProof="0" dirty="0"/>
              <a:t>  </a:t>
            </a:r>
          </a:p>
        </p:txBody>
      </p:sp>
      <p:sp>
        <p:nvSpPr>
          <p:cNvPr id="7" name="Content Placeholder 6"/>
          <p:cNvSpPr>
            <a:spLocks noGrp="1"/>
          </p:cNvSpPr>
          <p:nvPr>
            <p:ph sz="quarter" idx="13"/>
          </p:nvPr>
        </p:nvSpPr>
        <p:spPr>
          <a:xfrm>
            <a:off x="554039" y="1589743"/>
            <a:ext cx="3740944" cy="4123764"/>
          </a:xfrm>
        </p:spPr>
        <p:txBody>
          <a:bodyPr/>
          <a:lstStyle>
            <a:lvl1pPr marL="270000" indent="-270000">
              <a:buFont typeface="Arial" pitchFamily="34" charset="0"/>
              <a:buChar char="•"/>
              <a:defRPr>
                <a:solidFill>
                  <a:schemeClr val="accent3"/>
                </a:solidFill>
              </a:defRPr>
            </a:lvl1pPr>
            <a:lvl2pPr marL="540000" indent="-270000">
              <a:buFont typeface="Arial" pitchFamily="34" charset="0"/>
              <a:buChar char="−"/>
              <a:defRPr>
                <a:solidFill>
                  <a:schemeClr val="accent3"/>
                </a:solidFill>
              </a:defRPr>
            </a:lvl2pPr>
            <a:lvl3pPr marL="810000" indent="-270000">
              <a:buFont typeface="Arial" pitchFamily="34" charset="0"/>
              <a:buChar char="•"/>
              <a:defRPr>
                <a:solidFill>
                  <a:schemeClr val="accent3"/>
                </a:solidFill>
              </a:defRPr>
            </a:lvl3pPr>
            <a:lvl4pPr marL="1080000" indent="-270000">
              <a:buFont typeface="Arial" pitchFamily="34" charset="0"/>
              <a:buChar char="−"/>
              <a:defRPr>
                <a:solidFill>
                  <a:schemeClr val="accent3"/>
                </a:solidFill>
              </a:defRPr>
            </a:lvl4pPr>
            <a:lvl5pPr marL="1350000" indent="-270000">
              <a:defRPr>
                <a:solidFill>
                  <a:schemeClr val="accent3"/>
                </a:solidFill>
              </a:defRPr>
            </a:lvl5pPr>
          </a:lstStyle>
          <a:p>
            <a:pPr lvl="0"/>
            <a:r>
              <a:rPr lang="x-none" noProof="0"/>
              <a:t>Click to edit Master text styles</a:t>
            </a:r>
          </a:p>
          <a:p>
            <a:pPr lvl="1"/>
            <a:r>
              <a:rPr lang="x-none" noProof="0"/>
              <a:t>Second level</a:t>
            </a:r>
          </a:p>
          <a:p>
            <a:pPr lvl="2"/>
            <a:r>
              <a:rPr lang="x-none" noProof="0"/>
              <a:t>Third level</a:t>
            </a:r>
          </a:p>
          <a:p>
            <a:pPr lvl="3"/>
            <a:r>
              <a:rPr lang="x-none" noProof="0"/>
              <a:t>Fourth level</a:t>
            </a:r>
          </a:p>
          <a:p>
            <a:pPr lvl="4"/>
            <a:r>
              <a:rPr lang="x-none" noProof="0"/>
              <a:t>Fifth level</a:t>
            </a:r>
            <a:endParaRPr lang="en-GB" noProof="0" dirty="0"/>
          </a:p>
        </p:txBody>
      </p:sp>
      <p:sp>
        <p:nvSpPr>
          <p:cNvPr id="8" name="Content Placeholder 6"/>
          <p:cNvSpPr>
            <a:spLocks noGrp="1"/>
          </p:cNvSpPr>
          <p:nvPr>
            <p:ph sz="quarter" idx="14"/>
          </p:nvPr>
        </p:nvSpPr>
        <p:spPr>
          <a:xfrm>
            <a:off x="4849019" y="1589743"/>
            <a:ext cx="3740944" cy="4123764"/>
          </a:xfrm>
        </p:spPr>
        <p:txBody>
          <a:bodyPr/>
          <a:lstStyle>
            <a:lvl1pPr marL="270000" indent="-270000">
              <a:buFont typeface="Arial" pitchFamily="34" charset="0"/>
              <a:buChar char="•"/>
              <a:defRPr>
                <a:solidFill>
                  <a:schemeClr val="accent3"/>
                </a:solidFill>
              </a:defRPr>
            </a:lvl1pPr>
            <a:lvl2pPr marL="540000" indent="-270000">
              <a:buFont typeface="Arial" pitchFamily="34" charset="0"/>
              <a:buChar char="−"/>
              <a:defRPr>
                <a:solidFill>
                  <a:schemeClr val="accent3"/>
                </a:solidFill>
              </a:defRPr>
            </a:lvl2pPr>
            <a:lvl3pPr marL="810000" indent="-270000">
              <a:buFont typeface="Arial" pitchFamily="34" charset="0"/>
              <a:buChar char="•"/>
              <a:defRPr>
                <a:solidFill>
                  <a:schemeClr val="accent3"/>
                </a:solidFill>
              </a:defRPr>
            </a:lvl3pPr>
            <a:lvl4pPr marL="1080000" indent="-270000" defTabSz="914400">
              <a:buFont typeface="Arial" pitchFamily="34" charset="0"/>
              <a:buChar char="−"/>
              <a:defRPr>
                <a:solidFill>
                  <a:schemeClr val="accent3"/>
                </a:solidFill>
              </a:defRPr>
            </a:lvl4pPr>
            <a:lvl5pPr marL="1350000" indent="-270000">
              <a:defRPr>
                <a:solidFill>
                  <a:schemeClr val="accent3"/>
                </a:solidFill>
              </a:defRPr>
            </a:lvl5pPr>
          </a:lstStyle>
          <a:p>
            <a:pPr lvl="0"/>
            <a:r>
              <a:rPr lang="x-none" noProof="0"/>
              <a:t>Click to edit Master text styles</a:t>
            </a:r>
          </a:p>
          <a:p>
            <a:pPr lvl="1"/>
            <a:r>
              <a:rPr lang="x-none" noProof="0"/>
              <a:t>Second level</a:t>
            </a:r>
          </a:p>
          <a:p>
            <a:pPr lvl="2"/>
            <a:r>
              <a:rPr lang="x-none" noProof="0"/>
              <a:t>Third level</a:t>
            </a:r>
          </a:p>
          <a:p>
            <a:pPr lvl="3"/>
            <a:r>
              <a:rPr lang="x-none" noProof="0"/>
              <a:t>Fourth level</a:t>
            </a:r>
          </a:p>
          <a:p>
            <a:pPr lvl="4"/>
            <a:r>
              <a:rPr lang="x-none" noProof="0"/>
              <a:t>Fifth level</a:t>
            </a:r>
            <a:endParaRPr lang="en-GB" noProof="0" dirty="0"/>
          </a:p>
        </p:txBody>
      </p:sp>
      <p:sp>
        <p:nvSpPr>
          <p:cNvPr id="9" name="Text Placeholder 28"/>
          <p:cNvSpPr>
            <a:spLocks noGrp="1"/>
          </p:cNvSpPr>
          <p:nvPr>
            <p:ph type="body" sz="quarter" idx="21" hasCustomPrompt="1"/>
          </p:nvPr>
        </p:nvSpPr>
        <p:spPr>
          <a:xfrm>
            <a:off x="4849028" y="5814575"/>
            <a:ext cx="3740799" cy="210636"/>
          </a:xfrm>
        </p:spPr>
        <p:txBody>
          <a:bodyPr/>
          <a:lstStyle>
            <a:lvl1pPr marL="0" indent="0">
              <a:buNone/>
              <a:defRPr sz="800" b="0">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a:t>Legend</a:t>
            </a:r>
          </a:p>
        </p:txBody>
      </p:sp>
    </p:spTree>
    <p:extLst>
      <p:ext uri="{BB962C8B-B14F-4D97-AF65-F5344CB8AC3E}">
        <p14:creationId xmlns:p14="http://schemas.microsoft.com/office/powerpoint/2010/main" val="13962114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B dou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noProof="0"/>
              <a:t>Click to edit Master title style</a:t>
            </a:r>
            <a:endParaRPr lang="en-GB" noProof="0"/>
          </a:p>
        </p:txBody>
      </p:sp>
      <p:sp>
        <p:nvSpPr>
          <p:cNvPr id="3" name="Date Placeholder 2"/>
          <p:cNvSpPr>
            <a:spLocks noGrp="1"/>
          </p:cNvSpPr>
          <p:nvPr>
            <p:ph type="dt" sz="half" idx="10"/>
          </p:nvPr>
        </p:nvSpPr>
        <p:spPr/>
        <p:txBody>
          <a:bodyPr/>
          <a:lstStyle/>
          <a:p>
            <a:endParaRPr lang="en-GB" noProof="0" dirty="0"/>
          </a:p>
        </p:txBody>
      </p:sp>
      <p:sp>
        <p:nvSpPr>
          <p:cNvPr id="4" name="Footer Placeholder 3"/>
          <p:cNvSpPr>
            <a:spLocks noGrp="1"/>
          </p:cNvSpPr>
          <p:nvPr>
            <p:ph type="ftr" sz="quarter" idx="11"/>
          </p:nvPr>
        </p:nvSpPr>
        <p:spPr/>
        <p:txBody>
          <a:bodyPr/>
          <a:lstStyle/>
          <a:p>
            <a:r>
              <a:rPr lang="en-GB" noProof="0" dirty="0"/>
              <a:t>© DHI</a:t>
            </a:r>
          </a:p>
        </p:txBody>
      </p:sp>
      <p:sp>
        <p:nvSpPr>
          <p:cNvPr id="5" name="Slide Number Placeholder 4"/>
          <p:cNvSpPr>
            <a:spLocks noGrp="1"/>
          </p:cNvSpPr>
          <p:nvPr>
            <p:ph type="sldNum" sz="quarter" idx="12"/>
          </p:nvPr>
        </p:nvSpPr>
        <p:spPr/>
        <p:txBody>
          <a:bodyPr/>
          <a:lstStyle/>
          <a:p>
            <a:r>
              <a:rPr lang="en-GB" noProof="0" dirty="0"/>
              <a:t>#</a:t>
            </a:r>
            <a:fld id="{EC98167B-91FF-498B-85F5-63F1D9402506}" type="slidenum">
              <a:rPr lang="en-GB" noProof="0" smtClean="0"/>
              <a:pPr/>
              <a:t>‹#›</a:t>
            </a:fld>
            <a:r>
              <a:rPr lang="en-GB" noProof="0" dirty="0"/>
              <a:t>  </a:t>
            </a:r>
          </a:p>
        </p:txBody>
      </p:sp>
      <p:sp>
        <p:nvSpPr>
          <p:cNvPr id="9" name="Rectangle 8"/>
          <p:cNvSpPr/>
          <p:nvPr userDrawn="1"/>
        </p:nvSpPr>
        <p:spPr>
          <a:xfrm flipV="1">
            <a:off x="0" y="6782016"/>
            <a:ext cx="9144000" cy="75984"/>
          </a:xfrm>
          <a:prstGeom prst="rect">
            <a:avLst/>
          </a:prstGeom>
          <a:gradFill flip="none" rotWithShape="1">
            <a:gsLst>
              <a:gs pos="44000">
                <a:schemeClr val="tx2"/>
              </a:gs>
              <a:gs pos="100000">
                <a:schemeClr val="tx2">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sp>
        <p:nvSpPr>
          <p:cNvPr id="11" name="Text Placeholder 28"/>
          <p:cNvSpPr>
            <a:spLocks noGrp="1"/>
          </p:cNvSpPr>
          <p:nvPr>
            <p:ph type="body" sz="quarter" idx="21" hasCustomPrompt="1"/>
          </p:nvPr>
        </p:nvSpPr>
        <p:spPr>
          <a:xfrm>
            <a:off x="4849028" y="5814575"/>
            <a:ext cx="3740799" cy="210636"/>
          </a:xfrm>
        </p:spPr>
        <p:txBody>
          <a:bodyPr/>
          <a:lstStyle>
            <a:lvl1pPr marL="0" indent="0">
              <a:buNone/>
              <a:defRPr sz="800" b="0">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a:t>Legend</a:t>
            </a:r>
          </a:p>
        </p:txBody>
      </p:sp>
      <p:sp>
        <p:nvSpPr>
          <p:cNvPr id="16" name="Content Placeholder 6"/>
          <p:cNvSpPr>
            <a:spLocks noGrp="1"/>
          </p:cNvSpPr>
          <p:nvPr>
            <p:ph sz="quarter" idx="13"/>
          </p:nvPr>
        </p:nvSpPr>
        <p:spPr>
          <a:xfrm>
            <a:off x="554039" y="1589743"/>
            <a:ext cx="3740944" cy="4123764"/>
          </a:xfrm>
        </p:spPr>
        <p:txBody>
          <a:bodyPr/>
          <a:lstStyle>
            <a:lvl1pPr marL="270000" indent="-270000">
              <a:buFont typeface="Arial" pitchFamily="34" charset="0"/>
              <a:buChar char="•"/>
              <a:defRPr>
                <a:solidFill>
                  <a:schemeClr val="accent3"/>
                </a:solidFill>
              </a:defRPr>
            </a:lvl1pPr>
            <a:lvl2pPr marL="540000" indent="-270000">
              <a:buFont typeface="Arial" pitchFamily="34" charset="0"/>
              <a:buChar char="−"/>
              <a:defRPr>
                <a:solidFill>
                  <a:schemeClr val="accent3"/>
                </a:solidFill>
              </a:defRPr>
            </a:lvl2pPr>
            <a:lvl3pPr marL="810000" indent="-270000">
              <a:buFont typeface="Arial" pitchFamily="34" charset="0"/>
              <a:buChar char="•"/>
              <a:defRPr>
                <a:solidFill>
                  <a:schemeClr val="accent3"/>
                </a:solidFill>
              </a:defRPr>
            </a:lvl3pPr>
            <a:lvl4pPr marL="1080000" indent="-270000">
              <a:buFont typeface="Arial" pitchFamily="34" charset="0"/>
              <a:buChar char="−"/>
              <a:defRPr>
                <a:solidFill>
                  <a:schemeClr val="accent3"/>
                </a:solidFill>
              </a:defRPr>
            </a:lvl4pPr>
            <a:lvl5pPr marL="1350000" indent="-270000">
              <a:defRPr>
                <a:solidFill>
                  <a:schemeClr val="accent3"/>
                </a:solidFill>
              </a:defRPr>
            </a:lvl5pPr>
          </a:lstStyle>
          <a:p>
            <a:pPr lvl="0"/>
            <a:r>
              <a:rPr lang="x-none" noProof="0"/>
              <a:t>Click to edit Master text styles</a:t>
            </a:r>
          </a:p>
          <a:p>
            <a:pPr lvl="1"/>
            <a:r>
              <a:rPr lang="x-none" noProof="0"/>
              <a:t>Second level</a:t>
            </a:r>
          </a:p>
          <a:p>
            <a:pPr lvl="2"/>
            <a:r>
              <a:rPr lang="x-none" noProof="0"/>
              <a:t>Third level</a:t>
            </a:r>
          </a:p>
          <a:p>
            <a:pPr lvl="3"/>
            <a:r>
              <a:rPr lang="x-none" noProof="0"/>
              <a:t>Fourth level</a:t>
            </a:r>
          </a:p>
          <a:p>
            <a:pPr lvl="4"/>
            <a:r>
              <a:rPr lang="x-none" noProof="0"/>
              <a:t>Fifth level</a:t>
            </a:r>
            <a:endParaRPr lang="en-GB" noProof="0" dirty="0"/>
          </a:p>
        </p:txBody>
      </p:sp>
      <p:sp>
        <p:nvSpPr>
          <p:cNvPr id="17" name="Content Placeholder 6"/>
          <p:cNvSpPr>
            <a:spLocks noGrp="1"/>
          </p:cNvSpPr>
          <p:nvPr>
            <p:ph sz="quarter" idx="14"/>
          </p:nvPr>
        </p:nvSpPr>
        <p:spPr>
          <a:xfrm>
            <a:off x="4849019" y="1589743"/>
            <a:ext cx="3740944" cy="4123764"/>
          </a:xfrm>
        </p:spPr>
        <p:txBody>
          <a:bodyPr/>
          <a:lstStyle>
            <a:lvl1pPr marL="270000" indent="-270000">
              <a:buFont typeface="Arial" pitchFamily="34" charset="0"/>
              <a:buChar char="•"/>
              <a:defRPr>
                <a:solidFill>
                  <a:schemeClr val="accent3"/>
                </a:solidFill>
              </a:defRPr>
            </a:lvl1pPr>
            <a:lvl2pPr marL="540000" indent="-270000">
              <a:buFont typeface="Arial" pitchFamily="34" charset="0"/>
              <a:buChar char="−"/>
              <a:defRPr>
                <a:solidFill>
                  <a:schemeClr val="accent3"/>
                </a:solidFill>
              </a:defRPr>
            </a:lvl2pPr>
            <a:lvl3pPr marL="810000" indent="-270000">
              <a:buFont typeface="Arial" pitchFamily="34" charset="0"/>
              <a:buChar char="•"/>
              <a:defRPr>
                <a:solidFill>
                  <a:schemeClr val="accent3"/>
                </a:solidFill>
              </a:defRPr>
            </a:lvl3pPr>
            <a:lvl4pPr marL="1080000" indent="-270000" defTabSz="914400">
              <a:buFont typeface="Arial" pitchFamily="34" charset="0"/>
              <a:buChar char="−"/>
              <a:defRPr>
                <a:solidFill>
                  <a:schemeClr val="accent3"/>
                </a:solidFill>
              </a:defRPr>
            </a:lvl4pPr>
            <a:lvl5pPr marL="1350000" indent="-270000">
              <a:defRPr>
                <a:solidFill>
                  <a:schemeClr val="accent3"/>
                </a:solidFill>
              </a:defRPr>
            </a:lvl5pPr>
          </a:lstStyle>
          <a:p>
            <a:pPr lvl="0"/>
            <a:r>
              <a:rPr lang="x-none" noProof="0"/>
              <a:t>Click to edit Master text styles</a:t>
            </a:r>
          </a:p>
          <a:p>
            <a:pPr lvl="1"/>
            <a:r>
              <a:rPr lang="x-none" noProof="0"/>
              <a:t>Second level</a:t>
            </a:r>
          </a:p>
          <a:p>
            <a:pPr lvl="2"/>
            <a:r>
              <a:rPr lang="x-none" noProof="0"/>
              <a:t>Third level</a:t>
            </a:r>
          </a:p>
          <a:p>
            <a:pPr lvl="3"/>
            <a:r>
              <a:rPr lang="x-none" noProof="0"/>
              <a:t>Fourth level</a:t>
            </a:r>
          </a:p>
          <a:p>
            <a:pPr lvl="4"/>
            <a:r>
              <a:rPr lang="x-none" noProof="0"/>
              <a:t>Fifth level</a:t>
            </a:r>
            <a:endParaRPr lang="en-GB" noProof="0" dirty="0"/>
          </a:p>
        </p:txBody>
      </p:sp>
    </p:spTree>
    <p:extLst>
      <p:ext uri="{BB962C8B-B14F-4D97-AF65-F5344CB8AC3E}">
        <p14:creationId xmlns:p14="http://schemas.microsoft.com/office/powerpoint/2010/main" val="34695062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C dou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noProof="0"/>
              <a:t>Click to edit Master title style</a:t>
            </a:r>
            <a:endParaRPr lang="en-GB" noProof="0"/>
          </a:p>
        </p:txBody>
      </p:sp>
      <p:sp>
        <p:nvSpPr>
          <p:cNvPr id="3" name="Date Placeholder 2"/>
          <p:cNvSpPr>
            <a:spLocks noGrp="1"/>
          </p:cNvSpPr>
          <p:nvPr>
            <p:ph type="dt" sz="half" idx="10"/>
          </p:nvPr>
        </p:nvSpPr>
        <p:spPr/>
        <p:txBody>
          <a:bodyPr/>
          <a:lstStyle/>
          <a:p>
            <a:endParaRPr lang="en-GB" noProof="0" dirty="0"/>
          </a:p>
        </p:txBody>
      </p:sp>
      <p:sp>
        <p:nvSpPr>
          <p:cNvPr id="4" name="Footer Placeholder 3"/>
          <p:cNvSpPr>
            <a:spLocks noGrp="1"/>
          </p:cNvSpPr>
          <p:nvPr>
            <p:ph type="ftr" sz="quarter" idx="11"/>
          </p:nvPr>
        </p:nvSpPr>
        <p:spPr/>
        <p:txBody>
          <a:bodyPr/>
          <a:lstStyle/>
          <a:p>
            <a:r>
              <a:rPr lang="en-GB" noProof="0" dirty="0"/>
              <a:t>© DHI</a:t>
            </a:r>
          </a:p>
        </p:txBody>
      </p:sp>
      <p:sp>
        <p:nvSpPr>
          <p:cNvPr id="5" name="Slide Number Placeholder 4"/>
          <p:cNvSpPr>
            <a:spLocks noGrp="1"/>
          </p:cNvSpPr>
          <p:nvPr>
            <p:ph type="sldNum" sz="quarter" idx="12"/>
          </p:nvPr>
        </p:nvSpPr>
        <p:spPr/>
        <p:txBody>
          <a:bodyPr/>
          <a:lstStyle/>
          <a:p>
            <a:r>
              <a:rPr lang="en-GB" noProof="0" dirty="0"/>
              <a:t>#</a:t>
            </a:r>
            <a:fld id="{EC98167B-91FF-498B-85F5-63F1D9402506}" type="slidenum">
              <a:rPr lang="en-GB" noProof="0" smtClean="0"/>
              <a:pPr/>
              <a:t>‹#›</a:t>
            </a:fld>
            <a:r>
              <a:rPr lang="en-GB" noProof="0" dirty="0"/>
              <a:t>  </a:t>
            </a:r>
          </a:p>
        </p:txBody>
      </p:sp>
      <p:sp>
        <p:nvSpPr>
          <p:cNvPr id="9" name="Rectangle 8"/>
          <p:cNvSpPr/>
          <p:nvPr userDrawn="1"/>
        </p:nvSpPr>
        <p:spPr>
          <a:xfrm flipV="1">
            <a:off x="0" y="6782016"/>
            <a:ext cx="9144000" cy="75984"/>
          </a:xfrm>
          <a:prstGeom prst="rect">
            <a:avLst/>
          </a:prstGeom>
          <a:gradFill flip="none" rotWithShape="1">
            <a:gsLst>
              <a:gs pos="44000">
                <a:schemeClr val="accent4"/>
              </a:gs>
              <a:gs pos="100000">
                <a:schemeClr val="accent4">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sp>
        <p:nvSpPr>
          <p:cNvPr id="11" name="Text Placeholder 28"/>
          <p:cNvSpPr>
            <a:spLocks noGrp="1"/>
          </p:cNvSpPr>
          <p:nvPr>
            <p:ph type="body" sz="quarter" idx="21" hasCustomPrompt="1"/>
          </p:nvPr>
        </p:nvSpPr>
        <p:spPr>
          <a:xfrm>
            <a:off x="4849028" y="5814575"/>
            <a:ext cx="3740799" cy="210636"/>
          </a:xfrm>
        </p:spPr>
        <p:txBody>
          <a:bodyPr/>
          <a:lstStyle>
            <a:lvl1pPr marL="0" indent="0">
              <a:buNone/>
              <a:defRPr sz="800" b="0">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a:t>Legend</a:t>
            </a:r>
          </a:p>
        </p:txBody>
      </p:sp>
      <p:sp>
        <p:nvSpPr>
          <p:cNvPr id="16" name="Content Placeholder 6"/>
          <p:cNvSpPr>
            <a:spLocks noGrp="1"/>
          </p:cNvSpPr>
          <p:nvPr>
            <p:ph sz="quarter" idx="13"/>
          </p:nvPr>
        </p:nvSpPr>
        <p:spPr>
          <a:xfrm>
            <a:off x="554039" y="1589743"/>
            <a:ext cx="3740944" cy="4123764"/>
          </a:xfrm>
        </p:spPr>
        <p:txBody>
          <a:bodyPr/>
          <a:lstStyle>
            <a:lvl1pPr marL="270000" indent="-270000">
              <a:buFont typeface="Arial" pitchFamily="34" charset="0"/>
              <a:buChar char="•"/>
              <a:defRPr>
                <a:solidFill>
                  <a:schemeClr val="accent3"/>
                </a:solidFill>
              </a:defRPr>
            </a:lvl1pPr>
            <a:lvl2pPr marL="540000" indent="-270000">
              <a:buFont typeface="Arial" pitchFamily="34" charset="0"/>
              <a:buChar char="−"/>
              <a:defRPr>
                <a:solidFill>
                  <a:schemeClr val="accent3"/>
                </a:solidFill>
              </a:defRPr>
            </a:lvl2pPr>
            <a:lvl3pPr marL="810000" indent="-270000">
              <a:buFont typeface="Arial" pitchFamily="34" charset="0"/>
              <a:buChar char="•"/>
              <a:defRPr>
                <a:solidFill>
                  <a:schemeClr val="accent3"/>
                </a:solidFill>
              </a:defRPr>
            </a:lvl3pPr>
            <a:lvl4pPr marL="1080000" indent="-270000">
              <a:buFont typeface="Arial" pitchFamily="34" charset="0"/>
              <a:buChar char="−"/>
              <a:defRPr>
                <a:solidFill>
                  <a:schemeClr val="accent3"/>
                </a:solidFill>
              </a:defRPr>
            </a:lvl4pPr>
            <a:lvl5pPr marL="1350000" indent="-270000">
              <a:defRPr>
                <a:solidFill>
                  <a:schemeClr val="accent3"/>
                </a:solidFill>
              </a:defRPr>
            </a:lvl5pPr>
          </a:lstStyle>
          <a:p>
            <a:pPr lvl="0"/>
            <a:r>
              <a:rPr lang="x-none" noProof="0"/>
              <a:t>Click to edit Master text styles</a:t>
            </a:r>
          </a:p>
          <a:p>
            <a:pPr lvl="1"/>
            <a:r>
              <a:rPr lang="x-none" noProof="0"/>
              <a:t>Second level</a:t>
            </a:r>
          </a:p>
          <a:p>
            <a:pPr lvl="2"/>
            <a:r>
              <a:rPr lang="x-none" noProof="0"/>
              <a:t>Third level</a:t>
            </a:r>
          </a:p>
          <a:p>
            <a:pPr lvl="3"/>
            <a:r>
              <a:rPr lang="x-none" noProof="0"/>
              <a:t>Fourth level</a:t>
            </a:r>
          </a:p>
          <a:p>
            <a:pPr lvl="4"/>
            <a:r>
              <a:rPr lang="x-none" noProof="0"/>
              <a:t>Fifth level</a:t>
            </a:r>
            <a:endParaRPr lang="en-GB" noProof="0" dirty="0"/>
          </a:p>
        </p:txBody>
      </p:sp>
      <p:sp>
        <p:nvSpPr>
          <p:cNvPr id="17" name="Content Placeholder 6"/>
          <p:cNvSpPr>
            <a:spLocks noGrp="1"/>
          </p:cNvSpPr>
          <p:nvPr>
            <p:ph sz="quarter" idx="14"/>
          </p:nvPr>
        </p:nvSpPr>
        <p:spPr>
          <a:xfrm>
            <a:off x="4849019" y="1589743"/>
            <a:ext cx="3740944" cy="4123764"/>
          </a:xfrm>
        </p:spPr>
        <p:txBody>
          <a:bodyPr/>
          <a:lstStyle>
            <a:lvl1pPr marL="270000" indent="-270000">
              <a:buFont typeface="Arial" pitchFamily="34" charset="0"/>
              <a:buChar char="•"/>
              <a:defRPr>
                <a:solidFill>
                  <a:schemeClr val="accent3"/>
                </a:solidFill>
              </a:defRPr>
            </a:lvl1pPr>
            <a:lvl2pPr marL="540000" indent="-270000">
              <a:buFont typeface="Arial" pitchFamily="34" charset="0"/>
              <a:buChar char="−"/>
              <a:defRPr>
                <a:solidFill>
                  <a:schemeClr val="accent3"/>
                </a:solidFill>
              </a:defRPr>
            </a:lvl2pPr>
            <a:lvl3pPr marL="810000" indent="-270000">
              <a:buFont typeface="Arial" pitchFamily="34" charset="0"/>
              <a:buChar char="•"/>
              <a:defRPr>
                <a:solidFill>
                  <a:schemeClr val="accent3"/>
                </a:solidFill>
              </a:defRPr>
            </a:lvl3pPr>
            <a:lvl4pPr marL="1080000" indent="-270000" defTabSz="914400">
              <a:buFont typeface="Arial" pitchFamily="34" charset="0"/>
              <a:buChar char="−"/>
              <a:defRPr>
                <a:solidFill>
                  <a:schemeClr val="accent3"/>
                </a:solidFill>
              </a:defRPr>
            </a:lvl4pPr>
            <a:lvl5pPr marL="1350000" indent="-270000">
              <a:defRPr>
                <a:solidFill>
                  <a:schemeClr val="accent3"/>
                </a:solidFill>
              </a:defRPr>
            </a:lvl5pPr>
          </a:lstStyle>
          <a:p>
            <a:pPr lvl="0"/>
            <a:r>
              <a:rPr lang="x-none" noProof="0"/>
              <a:t>Click to edit Master text styles</a:t>
            </a:r>
          </a:p>
          <a:p>
            <a:pPr lvl="1"/>
            <a:r>
              <a:rPr lang="x-none" noProof="0"/>
              <a:t>Second level</a:t>
            </a:r>
          </a:p>
          <a:p>
            <a:pPr lvl="2"/>
            <a:r>
              <a:rPr lang="x-none" noProof="0"/>
              <a:t>Third level</a:t>
            </a:r>
          </a:p>
          <a:p>
            <a:pPr lvl="3"/>
            <a:r>
              <a:rPr lang="x-none" noProof="0"/>
              <a:t>Fourth level</a:t>
            </a:r>
          </a:p>
          <a:p>
            <a:pPr lvl="4"/>
            <a:r>
              <a:rPr lang="x-none" noProof="0"/>
              <a:t>Fifth level</a:t>
            </a:r>
            <a:endParaRPr lang="en-GB" noProof="0" dirty="0"/>
          </a:p>
        </p:txBody>
      </p:sp>
    </p:spTree>
    <p:extLst>
      <p:ext uri="{BB962C8B-B14F-4D97-AF65-F5344CB8AC3E}">
        <p14:creationId xmlns:p14="http://schemas.microsoft.com/office/powerpoint/2010/main" val="10975680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A">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GB" noProof="0" dirty="0"/>
          </a:p>
        </p:txBody>
      </p:sp>
      <p:sp>
        <p:nvSpPr>
          <p:cNvPr id="4" name="Footer Placeholder 3"/>
          <p:cNvSpPr>
            <a:spLocks noGrp="1"/>
          </p:cNvSpPr>
          <p:nvPr>
            <p:ph type="ftr" sz="quarter" idx="11"/>
          </p:nvPr>
        </p:nvSpPr>
        <p:spPr/>
        <p:txBody>
          <a:bodyPr/>
          <a:lstStyle/>
          <a:p>
            <a:r>
              <a:rPr lang="en-GB" noProof="0" dirty="0"/>
              <a:t>© DHI</a:t>
            </a:r>
          </a:p>
        </p:txBody>
      </p:sp>
      <p:sp>
        <p:nvSpPr>
          <p:cNvPr id="5" name="Slide Number Placeholder 4"/>
          <p:cNvSpPr>
            <a:spLocks noGrp="1"/>
          </p:cNvSpPr>
          <p:nvPr>
            <p:ph type="sldNum" sz="quarter" idx="12"/>
          </p:nvPr>
        </p:nvSpPr>
        <p:spPr/>
        <p:txBody>
          <a:bodyPr/>
          <a:lstStyle/>
          <a:p>
            <a:r>
              <a:rPr lang="en-GB" noProof="0" dirty="0"/>
              <a:t>#</a:t>
            </a:r>
            <a:fld id="{EC98167B-91FF-498B-85F5-63F1D9402506}" type="slidenum">
              <a:rPr lang="en-GB" noProof="0" smtClean="0"/>
              <a:pPr/>
              <a:t>‹#›</a:t>
            </a:fld>
            <a:r>
              <a:rPr lang="en-GB" noProof="0" dirty="0"/>
              <a:t>  </a:t>
            </a:r>
          </a:p>
        </p:txBody>
      </p:sp>
      <p:sp>
        <p:nvSpPr>
          <p:cNvPr id="8" name="Picture Placeholder 4"/>
          <p:cNvSpPr>
            <a:spLocks noGrp="1"/>
          </p:cNvSpPr>
          <p:nvPr>
            <p:ph type="pic" sz="quarter" idx="14"/>
          </p:nvPr>
        </p:nvSpPr>
        <p:spPr>
          <a:xfrm>
            <a:off x="554038" y="677337"/>
            <a:ext cx="8035780" cy="5036171"/>
          </a:xfrm>
        </p:spPr>
        <p:txBody>
          <a:bodyPr anchor="ctr" anchorCtr="0"/>
          <a:lstStyle>
            <a:lvl1pPr marL="0" indent="0" algn="ctr">
              <a:buNone/>
              <a:defRPr>
                <a:solidFill>
                  <a:schemeClr val="accent3"/>
                </a:solidFill>
              </a:defRPr>
            </a:lvl1pPr>
          </a:lstStyle>
          <a:p>
            <a:r>
              <a:rPr lang="x-none" noProof="0"/>
              <a:t>Click icon to add picture</a:t>
            </a:r>
            <a:endParaRPr lang="en-GB" noProof="0" dirty="0"/>
          </a:p>
        </p:txBody>
      </p:sp>
      <p:sp>
        <p:nvSpPr>
          <p:cNvPr id="7" name="Text Placeholder 28"/>
          <p:cNvSpPr>
            <a:spLocks noGrp="1"/>
          </p:cNvSpPr>
          <p:nvPr>
            <p:ph type="body" sz="quarter" idx="18" hasCustomPrompt="1"/>
          </p:nvPr>
        </p:nvSpPr>
        <p:spPr>
          <a:xfrm>
            <a:off x="554038" y="5814575"/>
            <a:ext cx="8035780" cy="210636"/>
          </a:xfrm>
        </p:spPr>
        <p:txBody>
          <a:bodyPr/>
          <a:lstStyle>
            <a:lvl1pPr marL="0" indent="0">
              <a:buNone/>
              <a:defRPr sz="800" b="0">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a:t>Legend</a:t>
            </a:r>
          </a:p>
        </p:txBody>
      </p:sp>
    </p:spTree>
    <p:extLst>
      <p:ext uri="{BB962C8B-B14F-4D97-AF65-F5344CB8AC3E}">
        <p14:creationId xmlns:p14="http://schemas.microsoft.com/office/powerpoint/2010/main" val="8949929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B">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GB" noProof="0" dirty="0"/>
          </a:p>
        </p:txBody>
      </p:sp>
      <p:sp>
        <p:nvSpPr>
          <p:cNvPr id="4" name="Footer Placeholder 3"/>
          <p:cNvSpPr>
            <a:spLocks noGrp="1"/>
          </p:cNvSpPr>
          <p:nvPr>
            <p:ph type="ftr" sz="quarter" idx="11"/>
          </p:nvPr>
        </p:nvSpPr>
        <p:spPr/>
        <p:txBody>
          <a:bodyPr/>
          <a:lstStyle/>
          <a:p>
            <a:r>
              <a:rPr lang="en-GB" noProof="0" dirty="0"/>
              <a:t>© DHI</a:t>
            </a:r>
          </a:p>
        </p:txBody>
      </p:sp>
      <p:sp>
        <p:nvSpPr>
          <p:cNvPr id="5" name="Slide Number Placeholder 4"/>
          <p:cNvSpPr>
            <a:spLocks noGrp="1"/>
          </p:cNvSpPr>
          <p:nvPr>
            <p:ph type="sldNum" sz="quarter" idx="12"/>
          </p:nvPr>
        </p:nvSpPr>
        <p:spPr/>
        <p:txBody>
          <a:bodyPr/>
          <a:lstStyle/>
          <a:p>
            <a:r>
              <a:rPr lang="en-GB" noProof="0" dirty="0"/>
              <a:t>#</a:t>
            </a:r>
            <a:fld id="{EC98167B-91FF-498B-85F5-63F1D9402506}" type="slidenum">
              <a:rPr lang="en-GB" noProof="0" smtClean="0"/>
              <a:pPr/>
              <a:t>‹#›</a:t>
            </a:fld>
            <a:r>
              <a:rPr lang="en-GB" noProof="0" dirty="0"/>
              <a:t>  </a:t>
            </a:r>
          </a:p>
        </p:txBody>
      </p:sp>
      <p:sp>
        <p:nvSpPr>
          <p:cNvPr id="7" name="Rectangle 6"/>
          <p:cNvSpPr/>
          <p:nvPr userDrawn="1"/>
        </p:nvSpPr>
        <p:spPr>
          <a:xfrm flipV="1">
            <a:off x="0" y="6782016"/>
            <a:ext cx="9144000" cy="75984"/>
          </a:xfrm>
          <a:prstGeom prst="rect">
            <a:avLst/>
          </a:prstGeom>
          <a:gradFill flip="none" rotWithShape="1">
            <a:gsLst>
              <a:gs pos="44000">
                <a:schemeClr val="tx2"/>
              </a:gs>
              <a:gs pos="100000">
                <a:schemeClr val="tx2">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sp>
        <p:nvSpPr>
          <p:cNvPr id="9" name="Picture Placeholder 4"/>
          <p:cNvSpPr>
            <a:spLocks noGrp="1"/>
          </p:cNvSpPr>
          <p:nvPr>
            <p:ph type="pic" sz="quarter" idx="14"/>
          </p:nvPr>
        </p:nvSpPr>
        <p:spPr>
          <a:xfrm>
            <a:off x="554038" y="677337"/>
            <a:ext cx="8035780" cy="5036171"/>
          </a:xfrm>
        </p:spPr>
        <p:txBody>
          <a:bodyPr anchor="ctr" anchorCtr="0"/>
          <a:lstStyle>
            <a:lvl1pPr marL="0" indent="0" algn="ctr">
              <a:buNone/>
              <a:defRPr/>
            </a:lvl1pPr>
          </a:lstStyle>
          <a:p>
            <a:r>
              <a:rPr lang="x-none" noProof="0"/>
              <a:t>Click icon to add picture</a:t>
            </a:r>
            <a:endParaRPr lang="en-GB" noProof="0" dirty="0"/>
          </a:p>
        </p:txBody>
      </p:sp>
      <p:sp>
        <p:nvSpPr>
          <p:cNvPr id="8" name="Text Placeholder 28"/>
          <p:cNvSpPr>
            <a:spLocks noGrp="1"/>
          </p:cNvSpPr>
          <p:nvPr>
            <p:ph type="body" sz="quarter" idx="18" hasCustomPrompt="1"/>
          </p:nvPr>
        </p:nvSpPr>
        <p:spPr>
          <a:xfrm>
            <a:off x="554038" y="5814575"/>
            <a:ext cx="8035780" cy="210636"/>
          </a:xfrm>
        </p:spPr>
        <p:txBody>
          <a:bodyPr/>
          <a:lstStyle>
            <a:lvl1pPr marL="0" indent="0">
              <a:buNone/>
              <a:defRPr sz="800" b="0">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a:t>Legend</a:t>
            </a:r>
          </a:p>
        </p:txBody>
      </p:sp>
    </p:spTree>
    <p:extLst>
      <p:ext uri="{BB962C8B-B14F-4D97-AF65-F5344CB8AC3E}">
        <p14:creationId xmlns:p14="http://schemas.microsoft.com/office/powerpoint/2010/main" val="10114403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GB" noProof="0" dirty="0"/>
          </a:p>
        </p:txBody>
      </p:sp>
      <p:sp>
        <p:nvSpPr>
          <p:cNvPr id="4" name="Footer Placeholder 3"/>
          <p:cNvSpPr>
            <a:spLocks noGrp="1"/>
          </p:cNvSpPr>
          <p:nvPr>
            <p:ph type="ftr" sz="quarter" idx="11"/>
          </p:nvPr>
        </p:nvSpPr>
        <p:spPr/>
        <p:txBody>
          <a:bodyPr/>
          <a:lstStyle/>
          <a:p>
            <a:r>
              <a:rPr lang="en-GB" noProof="0" dirty="0"/>
              <a:t>© DHI</a:t>
            </a:r>
          </a:p>
        </p:txBody>
      </p:sp>
      <p:sp>
        <p:nvSpPr>
          <p:cNvPr id="5" name="Slide Number Placeholder 4"/>
          <p:cNvSpPr>
            <a:spLocks noGrp="1"/>
          </p:cNvSpPr>
          <p:nvPr>
            <p:ph type="sldNum" sz="quarter" idx="12"/>
          </p:nvPr>
        </p:nvSpPr>
        <p:spPr/>
        <p:txBody>
          <a:bodyPr/>
          <a:lstStyle/>
          <a:p>
            <a:r>
              <a:rPr lang="en-GB" noProof="0" dirty="0"/>
              <a:t>#</a:t>
            </a:r>
            <a:fld id="{EC98167B-91FF-498B-85F5-63F1D9402506}" type="slidenum">
              <a:rPr lang="en-GB" noProof="0" smtClean="0"/>
              <a:pPr/>
              <a:t>‹#›</a:t>
            </a:fld>
            <a:r>
              <a:rPr lang="en-GB" noProof="0" dirty="0"/>
              <a:t>  </a:t>
            </a:r>
          </a:p>
        </p:txBody>
      </p:sp>
      <p:sp>
        <p:nvSpPr>
          <p:cNvPr id="9" name="Rectangle 8"/>
          <p:cNvSpPr/>
          <p:nvPr userDrawn="1"/>
        </p:nvSpPr>
        <p:spPr>
          <a:xfrm flipV="1">
            <a:off x="0" y="6782016"/>
            <a:ext cx="9144000" cy="75984"/>
          </a:xfrm>
          <a:prstGeom prst="rect">
            <a:avLst/>
          </a:prstGeom>
          <a:gradFill flip="none" rotWithShape="1">
            <a:gsLst>
              <a:gs pos="44000">
                <a:schemeClr val="accent4"/>
              </a:gs>
              <a:gs pos="100000">
                <a:schemeClr val="accent4">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sp>
        <p:nvSpPr>
          <p:cNvPr id="10" name="Picture Placeholder 4"/>
          <p:cNvSpPr>
            <a:spLocks noGrp="1"/>
          </p:cNvSpPr>
          <p:nvPr>
            <p:ph type="pic" sz="quarter" idx="14"/>
          </p:nvPr>
        </p:nvSpPr>
        <p:spPr>
          <a:xfrm>
            <a:off x="554038" y="677337"/>
            <a:ext cx="8035780" cy="5036171"/>
          </a:xfrm>
        </p:spPr>
        <p:txBody>
          <a:bodyPr anchor="ctr" anchorCtr="0"/>
          <a:lstStyle>
            <a:lvl1pPr marL="0" indent="0" algn="ctr">
              <a:buNone/>
              <a:defRPr/>
            </a:lvl1pPr>
          </a:lstStyle>
          <a:p>
            <a:r>
              <a:rPr lang="x-none" noProof="0"/>
              <a:t>Click icon to add picture</a:t>
            </a:r>
            <a:endParaRPr lang="en-GB" noProof="0" dirty="0"/>
          </a:p>
        </p:txBody>
      </p:sp>
      <p:sp>
        <p:nvSpPr>
          <p:cNvPr id="7" name="Text Placeholder 28"/>
          <p:cNvSpPr>
            <a:spLocks noGrp="1"/>
          </p:cNvSpPr>
          <p:nvPr>
            <p:ph type="body" sz="quarter" idx="18" hasCustomPrompt="1"/>
          </p:nvPr>
        </p:nvSpPr>
        <p:spPr>
          <a:xfrm>
            <a:off x="554038" y="5814575"/>
            <a:ext cx="8035780" cy="210636"/>
          </a:xfrm>
        </p:spPr>
        <p:txBody>
          <a:bodyPr/>
          <a:lstStyle>
            <a:lvl1pPr marL="0" indent="0">
              <a:buNone/>
              <a:defRPr sz="800" b="0">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a:t>Legend</a:t>
            </a:r>
          </a:p>
        </p:txBody>
      </p:sp>
    </p:spTree>
    <p:extLst>
      <p:ext uri="{BB962C8B-B14F-4D97-AF65-F5344CB8AC3E}">
        <p14:creationId xmlns:p14="http://schemas.microsoft.com/office/powerpoint/2010/main" val="2043152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Agenda">
    <p:bg>
      <p:bgPr>
        <a:gradFill>
          <a:gsLst>
            <a:gs pos="44000">
              <a:srgbClr val="004164"/>
            </a:gs>
            <a:gs pos="100000">
              <a:srgbClr val="0073A4"/>
            </a:gs>
          </a:gsLst>
          <a:lin ang="0" scaled="1"/>
        </a:gra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r="40847" b="45026"/>
          <a:stretch/>
        </p:blipFill>
        <p:spPr>
          <a:xfrm>
            <a:off x="2483768" y="391082"/>
            <a:ext cx="6660232" cy="6466919"/>
          </a:xfrm>
          <a:prstGeom prst="rect">
            <a:avLst/>
          </a:prstGeom>
        </p:spPr>
      </p:pic>
      <p:sp>
        <p:nvSpPr>
          <p:cNvPr id="4" name="Footer Placeholder 3"/>
          <p:cNvSpPr>
            <a:spLocks noGrp="1"/>
          </p:cNvSpPr>
          <p:nvPr>
            <p:ph type="ftr" sz="quarter" idx="11"/>
          </p:nvPr>
        </p:nvSpPr>
        <p:spPr/>
        <p:txBody>
          <a:bodyPr/>
          <a:lstStyle>
            <a:lvl1pPr>
              <a:defRPr>
                <a:solidFill>
                  <a:schemeClr val="bg1"/>
                </a:solidFill>
              </a:defRPr>
            </a:lvl1pPr>
          </a:lstStyle>
          <a:p>
            <a:r>
              <a:rPr lang="en-GB" noProof="0"/>
              <a:t>© DHI</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GB" noProof="0"/>
              <a:t>#</a:t>
            </a:r>
            <a:fld id="{EC98167B-91FF-498B-85F5-63F1D9402506}" type="slidenum">
              <a:rPr lang="en-GB" noProof="0" smtClean="0"/>
              <a:pPr/>
              <a:t>‹#›</a:t>
            </a:fld>
            <a:r>
              <a:rPr lang="en-GB" noProof="0"/>
              <a:t>  </a:t>
            </a:r>
          </a:p>
        </p:txBody>
      </p:sp>
      <p:sp>
        <p:nvSpPr>
          <p:cNvPr id="11" name="Text Placeholder 10"/>
          <p:cNvSpPr>
            <a:spLocks noGrp="1"/>
          </p:cNvSpPr>
          <p:nvPr>
            <p:ph type="body" sz="quarter" idx="14"/>
          </p:nvPr>
        </p:nvSpPr>
        <p:spPr>
          <a:xfrm>
            <a:off x="251521" y="1189653"/>
            <a:ext cx="8670772" cy="468761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 name="Title 1"/>
          <p:cNvSpPr>
            <a:spLocks noGrp="1"/>
          </p:cNvSpPr>
          <p:nvPr>
            <p:ph type="title"/>
          </p:nvPr>
        </p:nvSpPr>
        <p:spPr>
          <a:xfrm>
            <a:off x="251520" y="227585"/>
            <a:ext cx="8670773" cy="600883"/>
          </a:xfrm>
        </p:spPr>
        <p:txBody>
          <a:bodyPr/>
          <a:lstStyle/>
          <a:p>
            <a:r>
              <a:rPr lang="en-US"/>
              <a:t>Click to edit Master title style</a:t>
            </a:r>
            <a:endParaRPr lang="en-GB"/>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8676008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 Images 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noProof="0"/>
              <a:t>Click to edit Master title style</a:t>
            </a:r>
            <a:endParaRPr lang="en-GB" noProof="0"/>
          </a:p>
        </p:txBody>
      </p:sp>
      <p:sp>
        <p:nvSpPr>
          <p:cNvPr id="3" name="Date Placeholder 2"/>
          <p:cNvSpPr>
            <a:spLocks noGrp="1"/>
          </p:cNvSpPr>
          <p:nvPr>
            <p:ph type="dt" sz="half" idx="10"/>
          </p:nvPr>
        </p:nvSpPr>
        <p:spPr/>
        <p:txBody>
          <a:bodyPr/>
          <a:lstStyle/>
          <a:p>
            <a:endParaRPr lang="en-GB" noProof="0" dirty="0"/>
          </a:p>
        </p:txBody>
      </p:sp>
      <p:sp>
        <p:nvSpPr>
          <p:cNvPr id="4" name="Footer Placeholder 3"/>
          <p:cNvSpPr>
            <a:spLocks noGrp="1"/>
          </p:cNvSpPr>
          <p:nvPr>
            <p:ph type="ftr" sz="quarter" idx="11"/>
          </p:nvPr>
        </p:nvSpPr>
        <p:spPr/>
        <p:txBody>
          <a:bodyPr/>
          <a:lstStyle/>
          <a:p>
            <a:r>
              <a:rPr lang="en-GB" noProof="0" dirty="0"/>
              <a:t>© DHI</a:t>
            </a:r>
          </a:p>
        </p:txBody>
      </p:sp>
      <p:sp>
        <p:nvSpPr>
          <p:cNvPr id="5" name="Slide Number Placeholder 4"/>
          <p:cNvSpPr>
            <a:spLocks noGrp="1"/>
          </p:cNvSpPr>
          <p:nvPr>
            <p:ph type="sldNum" sz="quarter" idx="12"/>
          </p:nvPr>
        </p:nvSpPr>
        <p:spPr/>
        <p:txBody>
          <a:bodyPr/>
          <a:lstStyle/>
          <a:p>
            <a:r>
              <a:rPr lang="en-GB" noProof="0" dirty="0"/>
              <a:t>#</a:t>
            </a:r>
            <a:fld id="{EC98167B-91FF-498B-85F5-63F1D9402506}" type="slidenum">
              <a:rPr lang="en-GB" noProof="0" smtClean="0"/>
              <a:pPr/>
              <a:t>‹#›</a:t>
            </a:fld>
            <a:r>
              <a:rPr lang="en-GB" noProof="0" dirty="0"/>
              <a:t>  </a:t>
            </a:r>
          </a:p>
        </p:txBody>
      </p:sp>
      <p:sp>
        <p:nvSpPr>
          <p:cNvPr id="7" name="Content Placeholder 6"/>
          <p:cNvSpPr>
            <a:spLocks noGrp="1"/>
          </p:cNvSpPr>
          <p:nvPr>
            <p:ph sz="quarter" idx="13"/>
          </p:nvPr>
        </p:nvSpPr>
        <p:spPr>
          <a:xfrm>
            <a:off x="554047" y="1589749"/>
            <a:ext cx="8035925" cy="1525991"/>
          </a:xfrm>
        </p:spPr>
        <p:txBody>
          <a:bodyPr/>
          <a:lstStyle>
            <a:lvl1pPr marL="270000" indent="-270000">
              <a:buFont typeface="Arial" pitchFamily="34" charset="0"/>
              <a:buChar cha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x-none" noProof="0"/>
              <a:t>Click to edit Master text styles</a:t>
            </a:r>
          </a:p>
          <a:p>
            <a:pPr lvl="1"/>
            <a:r>
              <a:rPr lang="x-none" noProof="0"/>
              <a:t>Second level</a:t>
            </a:r>
          </a:p>
          <a:p>
            <a:pPr lvl="2"/>
            <a:r>
              <a:rPr lang="x-none" noProof="0"/>
              <a:t>Third level</a:t>
            </a:r>
          </a:p>
          <a:p>
            <a:pPr lvl="3"/>
            <a:r>
              <a:rPr lang="x-none" noProof="0"/>
              <a:t>Fourth level</a:t>
            </a:r>
          </a:p>
          <a:p>
            <a:pPr lvl="4"/>
            <a:r>
              <a:rPr lang="x-none" noProof="0"/>
              <a:t>Fifth level</a:t>
            </a:r>
            <a:endParaRPr lang="en-GB" noProof="0" dirty="0"/>
          </a:p>
        </p:txBody>
      </p:sp>
      <p:sp>
        <p:nvSpPr>
          <p:cNvPr id="8" name="Picture Placeholder 4"/>
          <p:cNvSpPr>
            <a:spLocks noGrp="1"/>
          </p:cNvSpPr>
          <p:nvPr>
            <p:ph type="pic" sz="quarter" idx="14"/>
          </p:nvPr>
        </p:nvSpPr>
        <p:spPr>
          <a:xfrm>
            <a:off x="554038" y="3502309"/>
            <a:ext cx="1796360" cy="2230675"/>
          </a:xfrm>
        </p:spPr>
        <p:txBody>
          <a:bodyPr anchor="ctr" anchorCtr="0"/>
          <a:lstStyle>
            <a:lvl1pPr marL="0" indent="0" algn="ctr">
              <a:buNone/>
              <a:defRPr/>
            </a:lvl1pPr>
          </a:lstStyle>
          <a:p>
            <a:r>
              <a:rPr lang="x-none" noProof="0"/>
              <a:t>Click icon to add picture</a:t>
            </a:r>
            <a:endParaRPr lang="en-GB" noProof="0" dirty="0"/>
          </a:p>
        </p:txBody>
      </p:sp>
      <p:sp>
        <p:nvSpPr>
          <p:cNvPr id="14" name="Picture Placeholder 4"/>
          <p:cNvSpPr>
            <a:spLocks noGrp="1"/>
          </p:cNvSpPr>
          <p:nvPr>
            <p:ph type="pic" sz="quarter" idx="15"/>
          </p:nvPr>
        </p:nvSpPr>
        <p:spPr>
          <a:xfrm>
            <a:off x="2634577" y="3502309"/>
            <a:ext cx="1796360" cy="2230675"/>
          </a:xfrm>
        </p:spPr>
        <p:txBody>
          <a:bodyPr anchor="ctr" anchorCtr="0"/>
          <a:lstStyle>
            <a:lvl1pPr marL="0" indent="0" algn="ctr">
              <a:buNone/>
              <a:defRPr/>
            </a:lvl1pPr>
          </a:lstStyle>
          <a:p>
            <a:r>
              <a:rPr lang="x-none" noProof="0"/>
              <a:t>Click icon to add picture</a:t>
            </a:r>
            <a:endParaRPr lang="en-GB" noProof="0" dirty="0"/>
          </a:p>
        </p:txBody>
      </p:sp>
      <p:sp>
        <p:nvSpPr>
          <p:cNvPr id="15" name="Picture Placeholder 4"/>
          <p:cNvSpPr>
            <a:spLocks noGrp="1"/>
          </p:cNvSpPr>
          <p:nvPr>
            <p:ph type="pic" sz="quarter" idx="16"/>
          </p:nvPr>
        </p:nvSpPr>
        <p:spPr>
          <a:xfrm>
            <a:off x="4715116" y="3502309"/>
            <a:ext cx="1796360" cy="2230675"/>
          </a:xfrm>
        </p:spPr>
        <p:txBody>
          <a:bodyPr anchor="ctr" anchorCtr="0"/>
          <a:lstStyle>
            <a:lvl1pPr marL="0" indent="0" algn="ctr">
              <a:buNone/>
              <a:defRPr/>
            </a:lvl1pPr>
          </a:lstStyle>
          <a:p>
            <a:r>
              <a:rPr lang="x-none" noProof="0"/>
              <a:t>Click icon to add picture</a:t>
            </a:r>
            <a:endParaRPr lang="en-GB" noProof="0" dirty="0"/>
          </a:p>
        </p:txBody>
      </p:sp>
      <p:sp>
        <p:nvSpPr>
          <p:cNvPr id="16" name="Picture Placeholder 4"/>
          <p:cNvSpPr>
            <a:spLocks noGrp="1"/>
          </p:cNvSpPr>
          <p:nvPr>
            <p:ph type="pic" sz="quarter" idx="17"/>
          </p:nvPr>
        </p:nvSpPr>
        <p:spPr>
          <a:xfrm>
            <a:off x="6795654" y="3502309"/>
            <a:ext cx="1796360" cy="2230675"/>
          </a:xfrm>
        </p:spPr>
        <p:txBody>
          <a:bodyPr anchor="ctr" anchorCtr="0"/>
          <a:lstStyle>
            <a:lvl1pPr marL="0" indent="0" algn="ctr">
              <a:buNone/>
              <a:defRPr/>
            </a:lvl1pPr>
          </a:lstStyle>
          <a:p>
            <a:r>
              <a:rPr lang="x-none" noProof="0"/>
              <a:t>Click icon to add picture</a:t>
            </a:r>
            <a:endParaRPr lang="en-GB" noProof="0" dirty="0"/>
          </a:p>
        </p:txBody>
      </p:sp>
      <p:sp>
        <p:nvSpPr>
          <p:cNvPr id="11" name="Text Placeholder 28"/>
          <p:cNvSpPr>
            <a:spLocks noGrp="1"/>
          </p:cNvSpPr>
          <p:nvPr>
            <p:ph type="body" sz="quarter" idx="18" hasCustomPrompt="1"/>
          </p:nvPr>
        </p:nvSpPr>
        <p:spPr>
          <a:xfrm>
            <a:off x="554038" y="5814575"/>
            <a:ext cx="1796360" cy="210636"/>
          </a:xfrm>
        </p:spPr>
        <p:txBody>
          <a:bodyPr/>
          <a:lstStyle>
            <a:lvl1pPr marL="0" indent="0">
              <a:buNone/>
              <a:defRPr sz="800" b="0">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a:t>Legend</a:t>
            </a:r>
          </a:p>
        </p:txBody>
      </p:sp>
      <p:sp>
        <p:nvSpPr>
          <p:cNvPr id="12" name="Text Placeholder 28"/>
          <p:cNvSpPr>
            <a:spLocks noGrp="1"/>
          </p:cNvSpPr>
          <p:nvPr>
            <p:ph type="body" sz="quarter" idx="19" hasCustomPrompt="1"/>
          </p:nvPr>
        </p:nvSpPr>
        <p:spPr>
          <a:xfrm>
            <a:off x="2634577" y="5814575"/>
            <a:ext cx="1796360" cy="210636"/>
          </a:xfrm>
        </p:spPr>
        <p:txBody>
          <a:bodyPr/>
          <a:lstStyle>
            <a:lvl1pPr marL="0" indent="0">
              <a:buNone/>
              <a:defRPr sz="800" b="0">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Legend</a:t>
            </a:r>
          </a:p>
        </p:txBody>
      </p:sp>
      <p:sp>
        <p:nvSpPr>
          <p:cNvPr id="13" name="Text Placeholder 28"/>
          <p:cNvSpPr>
            <a:spLocks noGrp="1"/>
          </p:cNvSpPr>
          <p:nvPr>
            <p:ph type="body" sz="quarter" idx="20" hasCustomPrompt="1"/>
          </p:nvPr>
        </p:nvSpPr>
        <p:spPr>
          <a:xfrm>
            <a:off x="4715116" y="5814575"/>
            <a:ext cx="1796360" cy="210636"/>
          </a:xfrm>
        </p:spPr>
        <p:txBody>
          <a:bodyPr/>
          <a:lstStyle>
            <a:lvl1pPr marL="0" indent="0">
              <a:buNone/>
              <a:defRPr sz="800" b="0">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Legend</a:t>
            </a:r>
          </a:p>
        </p:txBody>
      </p:sp>
      <p:sp>
        <p:nvSpPr>
          <p:cNvPr id="17" name="Text Placeholder 28"/>
          <p:cNvSpPr>
            <a:spLocks noGrp="1"/>
          </p:cNvSpPr>
          <p:nvPr>
            <p:ph type="body" sz="quarter" idx="21" hasCustomPrompt="1"/>
          </p:nvPr>
        </p:nvSpPr>
        <p:spPr>
          <a:xfrm>
            <a:off x="6793458" y="5814575"/>
            <a:ext cx="1796360" cy="210636"/>
          </a:xfrm>
        </p:spPr>
        <p:txBody>
          <a:bodyPr/>
          <a:lstStyle>
            <a:lvl1pPr marL="0" indent="0">
              <a:buNone/>
              <a:defRPr sz="800" b="0">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Legend</a:t>
            </a:r>
          </a:p>
        </p:txBody>
      </p:sp>
    </p:spTree>
    <p:extLst>
      <p:ext uri="{BB962C8B-B14F-4D97-AF65-F5344CB8AC3E}">
        <p14:creationId xmlns:p14="http://schemas.microsoft.com/office/powerpoint/2010/main" val="39885503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 Images 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noProof="0"/>
              <a:t>Click to edit Master title style</a:t>
            </a:r>
            <a:endParaRPr lang="en-GB" noProof="0"/>
          </a:p>
        </p:txBody>
      </p:sp>
      <p:sp>
        <p:nvSpPr>
          <p:cNvPr id="3" name="Date Placeholder 2"/>
          <p:cNvSpPr>
            <a:spLocks noGrp="1"/>
          </p:cNvSpPr>
          <p:nvPr>
            <p:ph type="dt" sz="half" idx="10"/>
          </p:nvPr>
        </p:nvSpPr>
        <p:spPr/>
        <p:txBody>
          <a:bodyPr/>
          <a:lstStyle/>
          <a:p>
            <a:endParaRPr lang="en-GB" noProof="0" dirty="0"/>
          </a:p>
        </p:txBody>
      </p:sp>
      <p:sp>
        <p:nvSpPr>
          <p:cNvPr id="4" name="Footer Placeholder 3"/>
          <p:cNvSpPr>
            <a:spLocks noGrp="1"/>
          </p:cNvSpPr>
          <p:nvPr>
            <p:ph type="ftr" sz="quarter" idx="11"/>
          </p:nvPr>
        </p:nvSpPr>
        <p:spPr/>
        <p:txBody>
          <a:bodyPr/>
          <a:lstStyle/>
          <a:p>
            <a:r>
              <a:rPr lang="en-GB" noProof="0" dirty="0"/>
              <a:t>© DHI</a:t>
            </a:r>
          </a:p>
        </p:txBody>
      </p:sp>
      <p:sp>
        <p:nvSpPr>
          <p:cNvPr id="5" name="Slide Number Placeholder 4"/>
          <p:cNvSpPr>
            <a:spLocks noGrp="1"/>
          </p:cNvSpPr>
          <p:nvPr>
            <p:ph type="sldNum" sz="quarter" idx="12"/>
          </p:nvPr>
        </p:nvSpPr>
        <p:spPr/>
        <p:txBody>
          <a:bodyPr/>
          <a:lstStyle/>
          <a:p>
            <a:r>
              <a:rPr lang="en-GB" noProof="0" dirty="0"/>
              <a:t>#</a:t>
            </a:r>
            <a:fld id="{EC98167B-91FF-498B-85F5-63F1D9402506}" type="slidenum">
              <a:rPr lang="en-GB" noProof="0" smtClean="0"/>
              <a:pPr/>
              <a:t>‹#›</a:t>
            </a:fld>
            <a:r>
              <a:rPr lang="en-GB" noProof="0" dirty="0"/>
              <a:t>  </a:t>
            </a:r>
          </a:p>
        </p:txBody>
      </p:sp>
      <p:sp>
        <p:nvSpPr>
          <p:cNvPr id="8" name="Picture Placeholder 4"/>
          <p:cNvSpPr>
            <a:spLocks noGrp="1"/>
          </p:cNvSpPr>
          <p:nvPr>
            <p:ph type="pic" sz="quarter" idx="14"/>
          </p:nvPr>
        </p:nvSpPr>
        <p:spPr>
          <a:xfrm>
            <a:off x="554038" y="3502309"/>
            <a:ext cx="1796360" cy="2230675"/>
          </a:xfrm>
        </p:spPr>
        <p:txBody>
          <a:bodyPr anchor="ctr" anchorCtr="0"/>
          <a:lstStyle>
            <a:lvl1pPr marL="0" indent="0" algn="ctr">
              <a:buNone/>
              <a:defRPr/>
            </a:lvl1pPr>
          </a:lstStyle>
          <a:p>
            <a:r>
              <a:rPr lang="x-none" noProof="0"/>
              <a:t>Click icon to add picture</a:t>
            </a:r>
            <a:endParaRPr lang="en-GB" noProof="0" dirty="0"/>
          </a:p>
        </p:txBody>
      </p:sp>
      <p:sp>
        <p:nvSpPr>
          <p:cNvPr id="14" name="Picture Placeholder 4"/>
          <p:cNvSpPr>
            <a:spLocks noGrp="1"/>
          </p:cNvSpPr>
          <p:nvPr>
            <p:ph type="pic" sz="quarter" idx="15"/>
          </p:nvPr>
        </p:nvSpPr>
        <p:spPr>
          <a:xfrm>
            <a:off x="2634577" y="3502309"/>
            <a:ext cx="1796360" cy="2230675"/>
          </a:xfrm>
        </p:spPr>
        <p:txBody>
          <a:bodyPr anchor="ctr" anchorCtr="0"/>
          <a:lstStyle>
            <a:lvl1pPr marL="0" indent="0" algn="ctr">
              <a:buNone/>
              <a:defRPr/>
            </a:lvl1pPr>
          </a:lstStyle>
          <a:p>
            <a:r>
              <a:rPr lang="x-none" noProof="0"/>
              <a:t>Click icon to add picture</a:t>
            </a:r>
            <a:endParaRPr lang="en-GB" noProof="0" dirty="0"/>
          </a:p>
        </p:txBody>
      </p:sp>
      <p:sp>
        <p:nvSpPr>
          <p:cNvPr id="15" name="Picture Placeholder 4"/>
          <p:cNvSpPr>
            <a:spLocks noGrp="1"/>
          </p:cNvSpPr>
          <p:nvPr>
            <p:ph type="pic" sz="quarter" idx="16"/>
          </p:nvPr>
        </p:nvSpPr>
        <p:spPr>
          <a:xfrm>
            <a:off x="4715116" y="3502309"/>
            <a:ext cx="1796360" cy="2230675"/>
          </a:xfrm>
        </p:spPr>
        <p:txBody>
          <a:bodyPr anchor="ctr" anchorCtr="0"/>
          <a:lstStyle>
            <a:lvl1pPr marL="0" indent="0" algn="ctr">
              <a:buNone/>
              <a:defRPr/>
            </a:lvl1pPr>
          </a:lstStyle>
          <a:p>
            <a:r>
              <a:rPr lang="x-none" noProof="0"/>
              <a:t>Click icon to add picture</a:t>
            </a:r>
            <a:endParaRPr lang="en-GB" noProof="0" dirty="0"/>
          </a:p>
        </p:txBody>
      </p:sp>
      <p:sp>
        <p:nvSpPr>
          <p:cNvPr id="16" name="Picture Placeholder 4"/>
          <p:cNvSpPr>
            <a:spLocks noGrp="1"/>
          </p:cNvSpPr>
          <p:nvPr>
            <p:ph type="pic" sz="quarter" idx="17"/>
          </p:nvPr>
        </p:nvSpPr>
        <p:spPr>
          <a:xfrm>
            <a:off x="6795654" y="3502309"/>
            <a:ext cx="1796360" cy="2230675"/>
          </a:xfrm>
        </p:spPr>
        <p:txBody>
          <a:bodyPr anchor="ctr" anchorCtr="0"/>
          <a:lstStyle>
            <a:lvl1pPr marL="0" indent="0" algn="ctr">
              <a:buNone/>
              <a:defRPr/>
            </a:lvl1pPr>
          </a:lstStyle>
          <a:p>
            <a:r>
              <a:rPr lang="x-none" noProof="0"/>
              <a:t>Click icon to add picture</a:t>
            </a:r>
            <a:endParaRPr lang="en-GB" noProof="0" dirty="0"/>
          </a:p>
        </p:txBody>
      </p:sp>
      <p:sp>
        <p:nvSpPr>
          <p:cNvPr id="11" name="Rectangle 10"/>
          <p:cNvSpPr/>
          <p:nvPr userDrawn="1"/>
        </p:nvSpPr>
        <p:spPr>
          <a:xfrm flipV="1">
            <a:off x="0" y="6782016"/>
            <a:ext cx="9144000" cy="75984"/>
          </a:xfrm>
          <a:prstGeom prst="rect">
            <a:avLst/>
          </a:prstGeom>
          <a:gradFill flip="none" rotWithShape="1">
            <a:gsLst>
              <a:gs pos="44000">
                <a:schemeClr val="tx2"/>
              </a:gs>
              <a:gs pos="100000">
                <a:schemeClr val="tx2">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sp>
        <p:nvSpPr>
          <p:cNvPr id="12" name="Text Placeholder 28"/>
          <p:cNvSpPr>
            <a:spLocks noGrp="1"/>
          </p:cNvSpPr>
          <p:nvPr>
            <p:ph type="body" sz="quarter" idx="18" hasCustomPrompt="1"/>
          </p:nvPr>
        </p:nvSpPr>
        <p:spPr>
          <a:xfrm>
            <a:off x="554038" y="5814575"/>
            <a:ext cx="1796360" cy="210636"/>
          </a:xfrm>
        </p:spPr>
        <p:txBody>
          <a:bodyPr/>
          <a:lstStyle>
            <a:lvl1pPr marL="0" indent="0">
              <a:buNone/>
              <a:defRPr sz="800" b="0">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a:t>Legend</a:t>
            </a:r>
          </a:p>
        </p:txBody>
      </p:sp>
      <p:sp>
        <p:nvSpPr>
          <p:cNvPr id="13" name="Text Placeholder 28"/>
          <p:cNvSpPr>
            <a:spLocks noGrp="1"/>
          </p:cNvSpPr>
          <p:nvPr>
            <p:ph type="body" sz="quarter" idx="19" hasCustomPrompt="1"/>
          </p:nvPr>
        </p:nvSpPr>
        <p:spPr>
          <a:xfrm>
            <a:off x="2634577" y="5814575"/>
            <a:ext cx="1796360" cy="210636"/>
          </a:xfrm>
        </p:spPr>
        <p:txBody>
          <a:bodyPr/>
          <a:lstStyle>
            <a:lvl1pPr marL="0" indent="0">
              <a:buNone/>
              <a:defRPr sz="800" b="0">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Legend</a:t>
            </a:r>
          </a:p>
        </p:txBody>
      </p:sp>
      <p:sp>
        <p:nvSpPr>
          <p:cNvPr id="17" name="Text Placeholder 28"/>
          <p:cNvSpPr>
            <a:spLocks noGrp="1"/>
          </p:cNvSpPr>
          <p:nvPr>
            <p:ph type="body" sz="quarter" idx="20" hasCustomPrompt="1"/>
          </p:nvPr>
        </p:nvSpPr>
        <p:spPr>
          <a:xfrm>
            <a:off x="4715116" y="5814575"/>
            <a:ext cx="1796360" cy="210636"/>
          </a:xfrm>
        </p:spPr>
        <p:txBody>
          <a:bodyPr/>
          <a:lstStyle>
            <a:lvl1pPr marL="0" indent="0">
              <a:buNone/>
              <a:defRPr sz="800" b="0">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Legend</a:t>
            </a:r>
          </a:p>
        </p:txBody>
      </p:sp>
      <p:sp>
        <p:nvSpPr>
          <p:cNvPr id="18" name="Text Placeholder 28"/>
          <p:cNvSpPr>
            <a:spLocks noGrp="1"/>
          </p:cNvSpPr>
          <p:nvPr>
            <p:ph type="body" sz="quarter" idx="21" hasCustomPrompt="1"/>
          </p:nvPr>
        </p:nvSpPr>
        <p:spPr>
          <a:xfrm>
            <a:off x="6793458" y="5814575"/>
            <a:ext cx="1796360" cy="210636"/>
          </a:xfrm>
        </p:spPr>
        <p:txBody>
          <a:bodyPr/>
          <a:lstStyle>
            <a:lvl1pPr marL="0" indent="0">
              <a:buNone/>
              <a:defRPr sz="800" b="0">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Legend</a:t>
            </a:r>
          </a:p>
        </p:txBody>
      </p:sp>
      <p:sp>
        <p:nvSpPr>
          <p:cNvPr id="19" name="Content Placeholder 6"/>
          <p:cNvSpPr>
            <a:spLocks noGrp="1"/>
          </p:cNvSpPr>
          <p:nvPr>
            <p:ph sz="quarter" idx="13"/>
          </p:nvPr>
        </p:nvSpPr>
        <p:spPr>
          <a:xfrm>
            <a:off x="554047" y="1589749"/>
            <a:ext cx="8035925" cy="1525991"/>
          </a:xfrm>
        </p:spPr>
        <p:txBody>
          <a:bodyPr/>
          <a:lstStyle>
            <a:lvl1pPr marL="270000" indent="-270000">
              <a:buFont typeface="Arial" pitchFamily="34" charset="0"/>
              <a:buChar cha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x-none" noProof="0"/>
              <a:t>Click to edit Master text styles</a:t>
            </a:r>
          </a:p>
          <a:p>
            <a:pPr lvl="1"/>
            <a:r>
              <a:rPr lang="x-none" noProof="0"/>
              <a:t>Second level</a:t>
            </a:r>
          </a:p>
          <a:p>
            <a:pPr lvl="2"/>
            <a:r>
              <a:rPr lang="x-none" noProof="0"/>
              <a:t>Third level</a:t>
            </a:r>
          </a:p>
          <a:p>
            <a:pPr lvl="3"/>
            <a:r>
              <a:rPr lang="x-none" noProof="0"/>
              <a:t>Fourth level</a:t>
            </a:r>
          </a:p>
          <a:p>
            <a:pPr lvl="4"/>
            <a:r>
              <a:rPr lang="x-none" noProof="0"/>
              <a:t>Fifth level</a:t>
            </a:r>
            <a:endParaRPr lang="en-GB" noProof="0" dirty="0"/>
          </a:p>
        </p:txBody>
      </p:sp>
    </p:spTree>
    <p:extLst>
      <p:ext uri="{BB962C8B-B14F-4D97-AF65-F5344CB8AC3E}">
        <p14:creationId xmlns:p14="http://schemas.microsoft.com/office/powerpoint/2010/main" val="16267079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Images 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noProof="0"/>
              <a:t>Click to edit Master title style</a:t>
            </a:r>
            <a:endParaRPr lang="en-GB" noProof="0"/>
          </a:p>
        </p:txBody>
      </p:sp>
      <p:sp>
        <p:nvSpPr>
          <p:cNvPr id="3" name="Date Placeholder 2"/>
          <p:cNvSpPr>
            <a:spLocks noGrp="1"/>
          </p:cNvSpPr>
          <p:nvPr>
            <p:ph type="dt" sz="half" idx="10"/>
          </p:nvPr>
        </p:nvSpPr>
        <p:spPr/>
        <p:txBody>
          <a:bodyPr/>
          <a:lstStyle/>
          <a:p>
            <a:endParaRPr lang="en-GB" noProof="0" dirty="0"/>
          </a:p>
        </p:txBody>
      </p:sp>
      <p:sp>
        <p:nvSpPr>
          <p:cNvPr id="4" name="Footer Placeholder 3"/>
          <p:cNvSpPr>
            <a:spLocks noGrp="1"/>
          </p:cNvSpPr>
          <p:nvPr>
            <p:ph type="ftr" sz="quarter" idx="11"/>
          </p:nvPr>
        </p:nvSpPr>
        <p:spPr/>
        <p:txBody>
          <a:bodyPr/>
          <a:lstStyle/>
          <a:p>
            <a:r>
              <a:rPr lang="en-GB" noProof="0" dirty="0"/>
              <a:t>© DHI</a:t>
            </a:r>
          </a:p>
        </p:txBody>
      </p:sp>
      <p:sp>
        <p:nvSpPr>
          <p:cNvPr id="5" name="Slide Number Placeholder 4"/>
          <p:cNvSpPr>
            <a:spLocks noGrp="1"/>
          </p:cNvSpPr>
          <p:nvPr>
            <p:ph type="sldNum" sz="quarter" idx="12"/>
          </p:nvPr>
        </p:nvSpPr>
        <p:spPr/>
        <p:txBody>
          <a:bodyPr/>
          <a:lstStyle/>
          <a:p>
            <a:r>
              <a:rPr lang="en-GB" noProof="0" dirty="0"/>
              <a:t>#</a:t>
            </a:r>
            <a:fld id="{EC98167B-91FF-498B-85F5-63F1D9402506}" type="slidenum">
              <a:rPr lang="en-GB" noProof="0" smtClean="0"/>
              <a:pPr/>
              <a:t>‹#›</a:t>
            </a:fld>
            <a:r>
              <a:rPr lang="en-GB" noProof="0" dirty="0"/>
              <a:t>  </a:t>
            </a:r>
          </a:p>
        </p:txBody>
      </p:sp>
      <p:sp>
        <p:nvSpPr>
          <p:cNvPr id="8" name="Picture Placeholder 4"/>
          <p:cNvSpPr>
            <a:spLocks noGrp="1"/>
          </p:cNvSpPr>
          <p:nvPr>
            <p:ph type="pic" sz="quarter" idx="14"/>
          </p:nvPr>
        </p:nvSpPr>
        <p:spPr>
          <a:xfrm>
            <a:off x="554038" y="3502309"/>
            <a:ext cx="1796360" cy="2230675"/>
          </a:xfrm>
        </p:spPr>
        <p:txBody>
          <a:bodyPr anchor="ctr" anchorCtr="0"/>
          <a:lstStyle>
            <a:lvl1pPr marL="0" indent="0" algn="ctr">
              <a:buNone/>
              <a:defRPr/>
            </a:lvl1pPr>
          </a:lstStyle>
          <a:p>
            <a:r>
              <a:rPr lang="x-none" noProof="0"/>
              <a:t>Click icon to add picture</a:t>
            </a:r>
            <a:endParaRPr lang="en-GB" noProof="0" dirty="0"/>
          </a:p>
        </p:txBody>
      </p:sp>
      <p:sp>
        <p:nvSpPr>
          <p:cNvPr id="14" name="Picture Placeholder 4"/>
          <p:cNvSpPr>
            <a:spLocks noGrp="1"/>
          </p:cNvSpPr>
          <p:nvPr>
            <p:ph type="pic" sz="quarter" idx="15"/>
          </p:nvPr>
        </p:nvSpPr>
        <p:spPr>
          <a:xfrm>
            <a:off x="2634577" y="3502309"/>
            <a:ext cx="1796360" cy="2230675"/>
          </a:xfrm>
        </p:spPr>
        <p:txBody>
          <a:bodyPr anchor="ctr" anchorCtr="0"/>
          <a:lstStyle>
            <a:lvl1pPr marL="0" indent="0" algn="ctr">
              <a:buNone/>
              <a:defRPr/>
            </a:lvl1pPr>
          </a:lstStyle>
          <a:p>
            <a:r>
              <a:rPr lang="x-none" noProof="0"/>
              <a:t>Click icon to add picture</a:t>
            </a:r>
            <a:endParaRPr lang="en-GB" noProof="0" dirty="0"/>
          </a:p>
        </p:txBody>
      </p:sp>
      <p:sp>
        <p:nvSpPr>
          <p:cNvPr id="15" name="Picture Placeholder 4"/>
          <p:cNvSpPr>
            <a:spLocks noGrp="1"/>
          </p:cNvSpPr>
          <p:nvPr>
            <p:ph type="pic" sz="quarter" idx="16"/>
          </p:nvPr>
        </p:nvSpPr>
        <p:spPr>
          <a:xfrm>
            <a:off x="4715116" y="3502309"/>
            <a:ext cx="1796360" cy="2230675"/>
          </a:xfrm>
        </p:spPr>
        <p:txBody>
          <a:bodyPr anchor="ctr" anchorCtr="0"/>
          <a:lstStyle>
            <a:lvl1pPr marL="0" indent="0" algn="ctr">
              <a:buNone/>
              <a:defRPr/>
            </a:lvl1pPr>
          </a:lstStyle>
          <a:p>
            <a:r>
              <a:rPr lang="x-none" noProof="0"/>
              <a:t>Click icon to add picture</a:t>
            </a:r>
            <a:endParaRPr lang="en-GB" noProof="0" dirty="0"/>
          </a:p>
        </p:txBody>
      </p:sp>
      <p:sp>
        <p:nvSpPr>
          <p:cNvPr id="16" name="Picture Placeholder 4"/>
          <p:cNvSpPr>
            <a:spLocks noGrp="1"/>
          </p:cNvSpPr>
          <p:nvPr>
            <p:ph type="pic" sz="quarter" idx="17"/>
          </p:nvPr>
        </p:nvSpPr>
        <p:spPr>
          <a:xfrm>
            <a:off x="6795654" y="3502309"/>
            <a:ext cx="1796360" cy="2230675"/>
          </a:xfrm>
        </p:spPr>
        <p:txBody>
          <a:bodyPr anchor="ctr" anchorCtr="0"/>
          <a:lstStyle>
            <a:lvl1pPr marL="0" indent="0" algn="ctr">
              <a:buNone/>
              <a:defRPr/>
            </a:lvl1pPr>
          </a:lstStyle>
          <a:p>
            <a:r>
              <a:rPr lang="x-none" noProof="0"/>
              <a:t>Click icon to add picture</a:t>
            </a:r>
            <a:endParaRPr lang="en-GB" noProof="0" dirty="0"/>
          </a:p>
        </p:txBody>
      </p:sp>
      <p:sp>
        <p:nvSpPr>
          <p:cNvPr id="11" name="Rectangle 10"/>
          <p:cNvSpPr/>
          <p:nvPr userDrawn="1"/>
        </p:nvSpPr>
        <p:spPr>
          <a:xfrm flipV="1">
            <a:off x="0" y="6782016"/>
            <a:ext cx="9144000" cy="75984"/>
          </a:xfrm>
          <a:prstGeom prst="rect">
            <a:avLst/>
          </a:prstGeom>
          <a:gradFill flip="none" rotWithShape="1">
            <a:gsLst>
              <a:gs pos="44000">
                <a:schemeClr val="accent4"/>
              </a:gs>
              <a:gs pos="100000">
                <a:schemeClr val="accent4">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sp>
        <p:nvSpPr>
          <p:cNvPr id="12" name="Text Placeholder 28"/>
          <p:cNvSpPr>
            <a:spLocks noGrp="1"/>
          </p:cNvSpPr>
          <p:nvPr>
            <p:ph type="body" sz="quarter" idx="18" hasCustomPrompt="1"/>
          </p:nvPr>
        </p:nvSpPr>
        <p:spPr>
          <a:xfrm>
            <a:off x="554038" y="5814575"/>
            <a:ext cx="1796360" cy="210636"/>
          </a:xfrm>
        </p:spPr>
        <p:txBody>
          <a:bodyPr/>
          <a:lstStyle>
            <a:lvl1pPr marL="0" indent="0">
              <a:buNone/>
              <a:defRPr sz="800" b="0">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a:t>Legend</a:t>
            </a:r>
          </a:p>
        </p:txBody>
      </p:sp>
      <p:sp>
        <p:nvSpPr>
          <p:cNvPr id="13" name="Text Placeholder 28"/>
          <p:cNvSpPr>
            <a:spLocks noGrp="1"/>
          </p:cNvSpPr>
          <p:nvPr>
            <p:ph type="body" sz="quarter" idx="19" hasCustomPrompt="1"/>
          </p:nvPr>
        </p:nvSpPr>
        <p:spPr>
          <a:xfrm>
            <a:off x="2634577" y="5814575"/>
            <a:ext cx="1796360" cy="210636"/>
          </a:xfrm>
        </p:spPr>
        <p:txBody>
          <a:bodyPr/>
          <a:lstStyle>
            <a:lvl1pPr marL="0" indent="0">
              <a:buNone/>
              <a:defRPr sz="800" b="0">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Legend</a:t>
            </a:r>
          </a:p>
        </p:txBody>
      </p:sp>
      <p:sp>
        <p:nvSpPr>
          <p:cNvPr id="17" name="Text Placeholder 28"/>
          <p:cNvSpPr>
            <a:spLocks noGrp="1"/>
          </p:cNvSpPr>
          <p:nvPr>
            <p:ph type="body" sz="quarter" idx="20" hasCustomPrompt="1"/>
          </p:nvPr>
        </p:nvSpPr>
        <p:spPr>
          <a:xfrm>
            <a:off x="4715116" y="5814575"/>
            <a:ext cx="1796360" cy="210636"/>
          </a:xfrm>
        </p:spPr>
        <p:txBody>
          <a:bodyPr/>
          <a:lstStyle>
            <a:lvl1pPr marL="0" indent="0">
              <a:buNone/>
              <a:defRPr sz="800" b="0">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Legend</a:t>
            </a:r>
          </a:p>
        </p:txBody>
      </p:sp>
      <p:sp>
        <p:nvSpPr>
          <p:cNvPr id="18" name="Text Placeholder 28"/>
          <p:cNvSpPr>
            <a:spLocks noGrp="1"/>
          </p:cNvSpPr>
          <p:nvPr>
            <p:ph type="body" sz="quarter" idx="21" hasCustomPrompt="1"/>
          </p:nvPr>
        </p:nvSpPr>
        <p:spPr>
          <a:xfrm>
            <a:off x="6793458" y="5814575"/>
            <a:ext cx="1796360" cy="210636"/>
          </a:xfrm>
        </p:spPr>
        <p:txBody>
          <a:bodyPr/>
          <a:lstStyle>
            <a:lvl1pPr marL="0" indent="0">
              <a:buNone/>
              <a:defRPr sz="800" b="0">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Legend</a:t>
            </a:r>
          </a:p>
        </p:txBody>
      </p:sp>
      <p:sp>
        <p:nvSpPr>
          <p:cNvPr id="19" name="Content Placeholder 6"/>
          <p:cNvSpPr>
            <a:spLocks noGrp="1"/>
          </p:cNvSpPr>
          <p:nvPr>
            <p:ph sz="quarter" idx="13"/>
          </p:nvPr>
        </p:nvSpPr>
        <p:spPr>
          <a:xfrm>
            <a:off x="554047" y="1589749"/>
            <a:ext cx="8035925" cy="1525991"/>
          </a:xfrm>
        </p:spPr>
        <p:txBody>
          <a:bodyPr/>
          <a:lstStyle>
            <a:lvl1pPr marL="270000" indent="-270000">
              <a:buFont typeface="Arial" pitchFamily="34" charset="0"/>
              <a:buChar cha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x-none" noProof="0"/>
              <a:t>Click to edit Master text styles</a:t>
            </a:r>
          </a:p>
          <a:p>
            <a:pPr lvl="1"/>
            <a:r>
              <a:rPr lang="x-none" noProof="0"/>
              <a:t>Second level</a:t>
            </a:r>
          </a:p>
          <a:p>
            <a:pPr lvl="2"/>
            <a:r>
              <a:rPr lang="x-none" noProof="0"/>
              <a:t>Third level</a:t>
            </a:r>
          </a:p>
          <a:p>
            <a:pPr lvl="3"/>
            <a:r>
              <a:rPr lang="x-none" noProof="0"/>
              <a:t>Fourth level</a:t>
            </a:r>
          </a:p>
          <a:p>
            <a:pPr lvl="4"/>
            <a:r>
              <a:rPr lang="x-none" noProof="0"/>
              <a:t>Fifth level</a:t>
            </a:r>
            <a:endParaRPr lang="en-GB" noProof="0" dirty="0"/>
          </a:p>
        </p:txBody>
      </p:sp>
    </p:spTree>
    <p:extLst>
      <p:ext uri="{BB962C8B-B14F-4D97-AF65-F5344CB8AC3E}">
        <p14:creationId xmlns:p14="http://schemas.microsoft.com/office/powerpoint/2010/main" val="42385278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Full image teas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 Placeholder 28"/>
          <p:cNvSpPr>
            <a:spLocks noGrp="1"/>
          </p:cNvSpPr>
          <p:nvPr>
            <p:ph type="body" sz="quarter" idx="15"/>
          </p:nvPr>
        </p:nvSpPr>
        <p:spPr>
          <a:xfrm>
            <a:off x="554047" y="2767062"/>
            <a:ext cx="7340211" cy="636647"/>
          </a:xfrm>
        </p:spPr>
        <p:txBody>
          <a:bodyPr anchor="b" anchorCtr="0"/>
          <a:lstStyle>
            <a:lvl1pPr marL="0" indent="0">
              <a:buNone/>
              <a:defRPr sz="2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x-none" noProof="0"/>
              <a:t>Click to edit Master text styles</a:t>
            </a:r>
          </a:p>
        </p:txBody>
      </p:sp>
      <p:sp>
        <p:nvSpPr>
          <p:cNvPr id="19" name="Date Placeholder 2"/>
          <p:cNvSpPr>
            <a:spLocks noGrp="1"/>
          </p:cNvSpPr>
          <p:nvPr>
            <p:ph type="dt" sz="half" idx="10"/>
          </p:nvPr>
        </p:nvSpPr>
        <p:spPr>
          <a:xfrm>
            <a:off x="1970323" y="6515721"/>
            <a:ext cx="2269191" cy="176811"/>
          </a:xfrm>
        </p:spPr>
        <p:txBody>
          <a:bodyPr/>
          <a:lstStyle>
            <a:lvl1pPr>
              <a:defRPr>
                <a:solidFill>
                  <a:schemeClr val="bg1"/>
                </a:solidFill>
              </a:defRPr>
            </a:lvl1pPr>
          </a:lstStyle>
          <a:p>
            <a:endParaRPr lang="en-GB" noProof="0" dirty="0"/>
          </a:p>
        </p:txBody>
      </p:sp>
      <p:sp>
        <p:nvSpPr>
          <p:cNvPr id="20" name="Footer Placeholder 3"/>
          <p:cNvSpPr>
            <a:spLocks noGrp="1"/>
          </p:cNvSpPr>
          <p:nvPr>
            <p:ph type="ftr" sz="quarter" idx="11"/>
          </p:nvPr>
        </p:nvSpPr>
        <p:spPr>
          <a:xfrm>
            <a:off x="554190" y="6515721"/>
            <a:ext cx="1416133" cy="176811"/>
          </a:xfrm>
        </p:spPr>
        <p:txBody>
          <a:bodyPr/>
          <a:lstStyle>
            <a:lvl1pPr>
              <a:defRPr>
                <a:solidFill>
                  <a:schemeClr val="bg1"/>
                </a:solidFill>
              </a:defRPr>
            </a:lvl1pPr>
          </a:lstStyle>
          <a:p>
            <a:r>
              <a:rPr lang="en-GB" noProof="0" dirty="0"/>
              <a:t>© DHI</a:t>
            </a:r>
          </a:p>
        </p:txBody>
      </p:sp>
      <p:sp>
        <p:nvSpPr>
          <p:cNvPr id="21" name="Slide Number Placeholder 4"/>
          <p:cNvSpPr>
            <a:spLocks noGrp="1"/>
          </p:cNvSpPr>
          <p:nvPr>
            <p:ph type="sldNum" sz="quarter" idx="12"/>
          </p:nvPr>
        </p:nvSpPr>
        <p:spPr>
          <a:xfrm>
            <a:off x="4239514" y="6515721"/>
            <a:ext cx="516591" cy="176811"/>
          </a:xfrm>
        </p:spPr>
        <p:txBody>
          <a:bodyPr/>
          <a:lstStyle>
            <a:lvl1pPr>
              <a:defRPr>
                <a:solidFill>
                  <a:schemeClr val="bg1"/>
                </a:solidFill>
              </a:defRPr>
            </a:lvl1pPr>
          </a:lstStyle>
          <a:p>
            <a:r>
              <a:rPr lang="en-GB" noProof="0" dirty="0"/>
              <a:t>#</a:t>
            </a:r>
            <a:fld id="{EC98167B-91FF-498B-85F5-63F1D9402506}" type="slidenum">
              <a:rPr lang="en-GB" noProof="0" smtClean="0"/>
              <a:pPr/>
              <a:t>‹#›</a:t>
            </a:fld>
            <a:r>
              <a:rPr lang="en-GB" noProof="0" dirty="0"/>
              <a:t>  </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94801" y="6120000"/>
            <a:ext cx="830323" cy="624000"/>
          </a:xfrm>
          <a:prstGeom prst="rect">
            <a:avLst/>
          </a:prstGeom>
        </p:spPr>
      </p:pic>
    </p:spTree>
    <p:extLst>
      <p:ext uri="{BB962C8B-B14F-4D97-AF65-F5344CB8AC3E}">
        <p14:creationId xmlns:p14="http://schemas.microsoft.com/office/powerpoint/2010/main" val="21993168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About DHI">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gradFill>
            <a:gsLst>
              <a:gs pos="0">
                <a:schemeClr val="tx1"/>
              </a:gs>
              <a:gs pos="61000">
                <a:schemeClr val="tx1"/>
              </a:gs>
              <a:gs pos="100000">
                <a:schemeClr val="tx2">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r="28696" b="45026"/>
          <a:stretch/>
        </p:blipFill>
        <p:spPr>
          <a:xfrm>
            <a:off x="2472244" y="391087"/>
            <a:ext cx="6671756" cy="6466919"/>
          </a:xfrm>
          <a:prstGeom prst="rect">
            <a:avLst/>
          </a:prstGeom>
        </p:spPr>
      </p:pic>
      <p:sp>
        <p:nvSpPr>
          <p:cNvPr id="3" name="Date Placeholder 2"/>
          <p:cNvSpPr>
            <a:spLocks noGrp="1"/>
          </p:cNvSpPr>
          <p:nvPr>
            <p:ph type="dt" sz="half" idx="10"/>
          </p:nvPr>
        </p:nvSpPr>
        <p:spPr/>
        <p:txBody>
          <a:bodyPr/>
          <a:lstStyle>
            <a:lvl1pPr>
              <a:defRPr>
                <a:solidFill>
                  <a:schemeClr val="bg1"/>
                </a:solidFill>
              </a:defRPr>
            </a:lvl1pPr>
          </a:lstStyle>
          <a:p>
            <a:endParaRPr lang="en-GB" noProof="0"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en-GB" noProof="0" dirty="0"/>
              <a:t>© DHI</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GB" noProof="0" dirty="0"/>
              <a:t>#</a:t>
            </a:r>
            <a:fld id="{EC98167B-91FF-498B-85F5-63F1D9402506}" type="slidenum">
              <a:rPr lang="en-GB" noProof="0" smtClean="0"/>
              <a:pPr/>
              <a:t>‹#›</a:t>
            </a:fld>
            <a:r>
              <a:rPr lang="en-GB" noProof="0" dirty="0"/>
              <a:t>  </a:t>
            </a:r>
          </a:p>
        </p:txBody>
      </p:sp>
      <p:sp>
        <p:nvSpPr>
          <p:cNvPr id="2" name="TextBox 1"/>
          <p:cNvSpPr txBox="1"/>
          <p:nvPr userDrawn="1"/>
        </p:nvSpPr>
        <p:spPr>
          <a:xfrm>
            <a:off x="554190" y="1589743"/>
            <a:ext cx="7085971" cy="4123764"/>
          </a:xfrm>
          <a:prstGeom prst="rect">
            <a:avLst/>
          </a:prstGeom>
        </p:spPr>
        <p:txBody>
          <a:bodyPr vert="horz" lIns="0" tIns="0" rIns="0" bIns="0" rtlCol="0">
            <a:noAutofit/>
          </a:bodyPr>
          <a:lstStyle>
            <a:lvl1pPr lvl="0" indent="0">
              <a:spcBef>
                <a:spcPct val="20000"/>
              </a:spcBef>
              <a:buFont typeface="Arial" pitchFamily="34" charset="0"/>
              <a:buNone/>
              <a:defRPr sz="1400">
                <a:solidFill>
                  <a:schemeClr val="bg1"/>
                </a:solidFill>
              </a:defRPr>
            </a:lvl1pPr>
            <a:lvl2pPr marL="358775" indent="-176213">
              <a:spcBef>
                <a:spcPct val="20000"/>
              </a:spcBef>
              <a:buFont typeface="Arial" pitchFamily="34" charset="0"/>
              <a:buChar char="•"/>
              <a:defRPr sz="1200">
                <a:solidFill>
                  <a:schemeClr val="bg1"/>
                </a:solidFill>
              </a:defRPr>
            </a:lvl2pPr>
            <a:lvl3pPr marL="541338" indent="-182563">
              <a:spcBef>
                <a:spcPct val="20000"/>
              </a:spcBef>
              <a:buFont typeface="Arial" pitchFamily="34" charset="0"/>
              <a:buChar char="•"/>
              <a:defRPr sz="1100">
                <a:solidFill>
                  <a:schemeClr val="bg1"/>
                </a:solidFill>
              </a:defRPr>
            </a:lvl3pPr>
            <a:lvl4pPr marL="717550" indent="-176213">
              <a:spcBef>
                <a:spcPct val="20000"/>
              </a:spcBef>
              <a:buFont typeface="Arial" pitchFamily="34" charset="0"/>
              <a:buChar char="•"/>
              <a:defRPr sz="1050">
                <a:solidFill>
                  <a:schemeClr val="bg1"/>
                </a:solidFill>
              </a:defRPr>
            </a:lvl4pPr>
            <a:lvl5pPr marL="900113" indent="-182563">
              <a:spcBef>
                <a:spcPct val="20000"/>
              </a:spcBef>
              <a:buFont typeface="Arial" pitchFamily="34" charset="0"/>
              <a:buChar char="•"/>
              <a:defRPr sz="1000">
                <a:solidFill>
                  <a:schemeClr val="bg1"/>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r>
              <a:rPr lang="x-none" sz="1800" noProof="0" dirty="0"/>
              <a:t>DHI are the first people you should call when you have a tough challenge to solve in a water environment.</a:t>
            </a:r>
          </a:p>
          <a:p>
            <a:pPr lvl="0"/>
            <a:endParaRPr lang="x-none" sz="1800" noProof="0" dirty="0"/>
          </a:p>
          <a:p>
            <a:pPr lvl="0"/>
            <a:r>
              <a:rPr lang="x-none" sz="1800" noProof="0" dirty="0"/>
              <a:t>In the world of water, our knowledge is second-to-none, and we strive to make it globally accessible to clients and partners. </a:t>
            </a:r>
          </a:p>
          <a:p>
            <a:pPr lvl="0"/>
            <a:endParaRPr lang="x-none" sz="1800" noProof="0" dirty="0"/>
          </a:p>
          <a:p>
            <a:pPr lvl="0"/>
            <a:r>
              <a:rPr lang="x-none" sz="1800" noProof="0" dirty="0"/>
              <a:t>So whether you need to save water, share it fairly, improve its quality, quantify its impact or manage its flow, we can help. Our knowledge, combined with our team’s expertise and the power of our technology, hold the key to unlocking the right solution. </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5600" y="5472001"/>
            <a:ext cx="1355040" cy="1014201"/>
          </a:xfrm>
          <a:prstGeom prst="rect">
            <a:avLst/>
          </a:prstGeom>
        </p:spPr>
      </p:pic>
    </p:spTree>
    <p:extLst>
      <p:ext uri="{BB962C8B-B14F-4D97-AF65-F5344CB8AC3E}">
        <p14:creationId xmlns:p14="http://schemas.microsoft.com/office/powerpoint/2010/main" val="3644004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gradFill>
            <a:gsLst>
              <a:gs pos="0">
                <a:schemeClr val="tx1"/>
              </a:gs>
              <a:gs pos="61000">
                <a:schemeClr val="tx1"/>
              </a:gs>
              <a:gs pos="100000">
                <a:schemeClr val="tx2">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r="28696" b="45026"/>
          <a:stretch/>
        </p:blipFill>
        <p:spPr>
          <a:xfrm>
            <a:off x="2472244" y="391087"/>
            <a:ext cx="6671756" cy="6466919"/>
          </a:xfrm>
          <a:prstGeom prst="rect">
            <a:avLst/>
          </a:prstGeom>
        </p:spPr>
      </p:pic>
      <p:sp>
        <p:nvSpPr>
          <p:cNvPr id="2" name="Title 1"/>
          <p:cNvSpPr>
            <a:spLocks noGrp="1"/>
          </p:cNvSpPr>
          <p:nvPr>
            <p:ph type="ctrTitle" hasCustomPrompt="1"/>
          </p:nvPr>
        </p:nvSpPr>
        <p:spPr>
          <a:xfrm>
            <a:off x="278818" y="400447"/>
            <a:ext cx="8586383" cy="5915796"/>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solidFill>
            <a:srgbClr val="FFFFFF">
              <a:alpha val="0"/>
            </a:srgbClr>
          </a:solidFill>
          <a:ln w="19050">
            <a:solidFill>
              <a:schemeClr val="bg1"/>
            </a:solidFill>
          </a:ln>
        </p:spPr>
        <p:txBody>
          <a:bodyPr lIns="288000" tIns="0" bIns="2160000" anchor="b" anchorCtr="0">
            <a:normAutofit/>
          </a:bodyPr>
          <a:lstStyle>
            <a:lvl1pPr algn="l">
              <a:lnSpc>
                <a:spcPct val="90000"/>
              </a:lnSpc>
              <a:defRPr sz="2800" b="1" cap="none" baseline="0">
                <a:solidFill>
                  <a:schemeClr val="bg1"/>
                </a:solidFill>
              </a:defRPr>
            </a:lvl1pPr>
          </a:lstStyle>
          <a:p>
            <a:r>
              <a:rPr lang="en-GB" noProof="0"/>
              <a:t>Click to edit the master </a:t>
            </a:r>
            <a:br>
              <a:rPr lang="en-GB" noProof="0"/>
            </a:br>
            <a:r>
              <a:rPr lang="en-GB" noProof="0"/>
              <a:t>title of the powerpoint</a:t>
            </a:r>
          </a:p>
        </p:txBody>
      </p:sp>
      <p:sp>
        <p:nvSpPr>
          <p:cNvPr id="3" name="Subtitle 2"/>
          <p:cNvSpPr>
            <a:spLocks noGrp="1"/>
          </p:cNvSpPr>
          <p:nvPr>
            <p:ph type="subTitle" idx="1" hasCustomPrompt="1"/>
          </p:nvPr>
        </p:nvSpPr>
        <p:spPr>
          <a:xfrm>
            <a:off x="554190" y="3506176"/>
            <a:ext cx="8035637" cy="636647"/>
          </a:xfrm>
        </p:spPr>
        <p:txBody>
          <a:bodyPr lIns="0" tIns="0" rIns="0" bIns="0">
            <a:normAutofit/>
          </a:bodyPr>
          <a:lstStyle>
            <a:lvl1pPr marL="0" indent="0" algn="l">
              <a:lnSpc>
                <a:spcPct val="90000"/>
              </a:lnSpc>
              <a:spcBef>
                <a:spcPts val="0"/>
              </a:spcBef>
              <a:buNone/>
              <a:defRPr sz="1600" b="0"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Presenter’s name</a:t>
            </a:r>
          </a:p>
        </p:txBody>
      </p:sp>
      <p:sp>
        <p:nvSpPr>
          <p:cNvPr id="11" name="Date Placeholder 2"/>
          <p:cNvSpPr>
            <a:spLocks noGrp="1"/>
          </p:cNvSpPr>
          <p:nvPr>
            <p:ph type="dt" sz="half" idx="10"/>
          </p:nvPr>
        </p:nvSpPr>
        <p:spPr>
          <a:xfrm>
            <a:off x="1970323" y="6515721"/>
            <a:ext cx="2269191" cy="176811"/>
          </a:xfrm>
        </p:spPr>
        <p:txBody>
          <a:bodyPr/>
          <a:lstStyle>
            <a:lvl1pPr>
              <a:defRPr>
                <a:solidFill>
                  <a:schemeClr val="bg1"/>
                </a:solidFill>
              </a:defRPr>
            </a:lvl1pPr>
          </a:lstStyle>
          <a:p>
            <a:endParaRPr lang="en-GB" noProof="0" dirty="0"/>
          </a:p>
        </p:txBody>
      </p:sp>
      <p:sp>
        <p:nvSpPr>
          <p:cNvPr id="12" name="Footer Placeholder 3"/>
          <p:cNvSpPr>
            <a:spLocks noGrp="1"/>
          </p:cNvSpPr>
          <p:nvPr>
            <p:ph type="ftr" sz="quarter" idx="11"/>
          </p:nvPr>
        </p:nvSpPr>
        <p:spPr>
          <a:xfrm>
            <a:off x="554190" y="6515721"/>
            <a:ext cx="1416133" cy="176811"/>
          </a:xfrm>
        </p:spPr>
        <p:txBody>
          <a:bodyPr/>
          <a:lstStyle>
            <a:lvl1pPr>
              <a:defRPr>
                <a:solidFill>
                  <a:schemeClr val="bg1"/>
                </a:solidFill>
              </a:defRPr>
            </a:lvl1pPr>
          </a:lstStyle>
          <a:p>
            <a:r>
              <a:rPr lang="en-GB" noProof="0" dirty="0"/>
              <a:t>© DHI</a:t>
            </a:r>
          </a:p>
        </p:txBody>
      </p:sp>
      <p:sp>
        <p:nvSpPr>
          <p:cNvPr id="13" name="Slide Number Placeholder 4"/>
          <p:cNvSpPr>
            <a:spLocks noGrp="1"/>
          </p:cNvSpPr>
          <p:nvPr>
            <p:ph type="sldNum" sz="quarter" idx="12"/>
          </p:nvPr>
        </p:nvSpPr>
        <p:spPr>
          <a:xfrm>
            <a:off x="4239514" y="6515721"/>
            <a:ext cx="516591" cy="176811"/>
          </a:xfrm>
        </p:spPr>
        <p:txBody>
          <a:bodyPr/>
          <a:lstStyle>
            <a:lvl1pPr>
              <a:defRPr>
                <a:solidFill>
                  <a:schemeClr val="bg1"/>
                </a:solidFill>
              </a:defRPr>
            </a:lvl1pPr>
          </a:lstStyle>
          <a:p>
            <a:r>
              <a:rPr lang="en-GB" noProof="0" dirty="0"/>
              <a:t>#</a:t>
            </a:r>
            <a:fld id="{EC98167B-91FF-498B-85F5-63F1D9402506}" type="slidenum">
              <a:rPr lang="en-GB" noProof="0" smtClean="0"/>
              <a:pPr/>
              <a:t>‹#›</a:t>
            </a:fld>
            <a:r>
              <a:rPr lang="en-GB" noProof="0" dirty="0"/>
              <a:t>  </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5600" y="5472001"/>
            <a:ext cx="1355040" cy="1014201"/>
          </a:xfrm>
          <a:prstGeom prst="rect">
            <a:avLst/>
          </a:prstGeom>
        </p:spPr>
      </p:pic>
    </p:spTree>
    <p:extLst>
      <p:ext uri="{BB962C8B-B14F-4D97-AF65-F5344CB8AC3E}">
        <p14:creationId xmlns:p14="http://schemas.microsoft.com/office/powerpoint/2010/main" val="8842904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ver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8818" y="400447"/>
            <a:ext cx="8586383" cy="5915796"/>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solidFill>
            <a:srgbClr val="FFFFFF">
              <a:alpha val="0"/>
            </a:srgbClr>
          </a:solidFill>
          <a:ln w="19050">
            <a:solidFill>
              <a:schemeClr val="bg1"/>
            </a:solidFill>
          </a:ln>
        </p:spPr>
        <p:txBody>
          <a:bodyPr lIns="288000" tIns="0" bIns="2160000" anchor="b" anchorCtr="0">
            <a:normAutofit/>
          </a:bodyPr>
          <a:lstStyle>
            <a:lvl1pPr algn="l">
              <a:lnSpc>
                <a:spcPct val="90000"/>
              </a:lnSpc>
              <a:defRPr sz="2800" b="1" cap="none" baseline="0">
                <a:solidFill>
                  <a:schemeClr val="bg1"/>
                </a:solidFill>
              </a:defRPr>
            </a:lvl1pPr>
          </a:lstStyle>
          <a:p>
            <a:r>
              <a:rPr lang="en-GB" noProof="0"/>
              <a:t>Click to edit the master </a:t>
            </a:r>
            <a:br>
              <a:rPr lang="en-GB" noProof="0"/>
            </a:br>
            <a:r>
              <a:rPr lang="en-GB" noProof="0"/>
              <a:t>title of the powerpoint</a:t>
            </a:r>
          </a:p>
        </p:txBody>
      </p:sp>
      <p:sp>
        <p:nvSpPr>
          <p:cNvPr id="3" name="Subtitle 2"/>
          <p:cNvSpPr>
            <a:spLocks noGrp="1"/>
          </p:cNvSpPr>
          <p:nvPr>
            <p:ph type="subTitle" idx="1" hasCustomPrompt="1"/>
          </p:nvPr>
        </p:nvSpPr>
        <p:spPr>
          <a:xfrm>
            <a:off x="554190" y="3506176"/>
            <a:ext cx="8035637" cy="636647"/>
          </a:xfrm>
        </p:spPr>
        <p:txBody>
          <a:bodyPr lIns="0" tIns="0" rIns="0" bIns="0">
            <a:normAutofit/>
          </a:bodyPr>
          <a:lstStyle>
            <a:lvl1pPr marL="0" indent="0" algn="l">
              <a:lnSpc>
                <a:spcPct val="90000"/>
              </a:lnSpc>
              <a:spcBef>
                <a:spcPts val="0"/>
              </a:spcBef>
              <a:buNone/>
              <a:defRPr sz="16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Presenter’s name</a:t>
            </a:r>
          </a:p>
        </p:txBody>
      </p:sp>
      <p:sp>
        <p:nvSpPr>
          <p:cNvPr id="14" name="Date Placeholder 2"/>
          <p:cNvSpPr>
            <a:spLocks noGrp="1"/>
          </p:cNvSpPr>
          <p:nvPr>
            <p:ph type="dt" sz="half" idx="10"/>
          </p:nvPr>
        </p:nvSpPr>
        <p:spPr>
          <a:xfrm>
            <a:off x="1970323" y="6507853"/>
            <a:ext cx="2269191" cy="176811"/>
          </a:xfrm>
          <a:prstGeom prst="rect">
            <a:avLst/>
          </a:prstGeom>
        </p:spPr>
        <p:txBody>
          <a:bodyPr/>
          <a:lstStyle>
            <a:lvl1pPr>
              <a:defRPr>
                <a:solidFill>
                  <a:schemeClr val="bg1"/>
                </a:solidFill>
              </a:defRPr>
            </a:lvl1pPr>
          </a:lstStyle>
          <a:p>
            <a:endParaRPr lang="en-GB" noProof="0" dirty="0"/>
          </a:p>
        </p:txBody>
      </p:sp>
      <p:sp>
        <p:nvSpPr>
          <p:cNvPr id="19" name="Slide Number Placeholder 4"/>
          <p:cNvSpPr>
            <a:spLocks noGrp="1"/>
          </p:cNvSpPr>
          <p:nvPr>
            <p:ph type="sldNum" sz="quarter" idx="12"/>
          </p:nvPr>
        </p:nvSpPr>
        <p:spPr>
          <a:xfrm>
            <a:off x="4239514" y="6507853"/>
            <a:ext cx="516591" cy="176811"/>
          </a:xfrm>
          <a:prstGeom prst="rect">
            <a:avLst/>
          </a:prstGeom>
        </p:spPr>
        <p:txBody>
          <a:bodyPr/>
          <a:lstStyle>
            <a:lvl1pPr>
              <a:defRPr>
                <a:solidFill>
                  <a:schemeClr val="bg1"/>
                </a:solidFill>
              </a:defRPr>
            </a:lvl1pPr>
          </a:lstStyle>
          <a:p>
            <a:r>
              <a:rPr lang="en-GB" noProof="0" dirty="0"/>
              <a:t>#</a:t>
            </a:r>
            <a:fld id="{EC98167B-91FF-498B-85F5-63F1D9402506}" type="slidenum">
              <a:rPr lang="en-GB" noProof="0" smtClean="0"/>
              <a:pPr/>
              <a:t>‹#›</a:t>
            </a:fld>
            <a:r>
              <a:rPr lang="en-GB" noProof="0" dirty="0"/>
              <a:t>  </a:t>
            </a:r>
          </a:p>
        </p:txBody>
      </p:sp>
      <p:pic>
        <p:nvPicPr>
          <p:cNvPr id="4" name="Picture 3">
            <a:extLst>
              <a:ext uri="{FF2B5EF4-FFF2-40B4-BE49-F238E27FC236}">
                <a16:creationId xmlns:a16="http://schemas.microsoft.com/office/drawing/2014/main" id="{64B3E843-155C-449A-9E58-D1775C972F2A}"/>
              </a:ext>
            </a:extLst>
          </p:cNvPr>
          <p:cNvPicPr>
            <a:picLocks noChangeAspect="1"/>
          </p:cNvPicPr>
          <p:nvPr userDrawn="1"/>
        </p:nvPicPr>
        <p:blipFill>
          <a:blip r:embed="rId3"/>
          <a:stretch>
            <a:fillRect/>
          </a:stretch>
        </p:blipFill>
        <p:spPr>
          <a:xfrm>
            <a:off x="7301753" y="6015449"/>
            <a:ext cx="1821743" cy="802236"/>
          </a:xfrm>
          <a:prstGeom prst="rect">
            <a:avLst/>
          </a:prstGeom>
        </p:spPr>
      </p:pic>
    </p:spTree>
    <p:extLst>
      <p:ext uri="{BB962C8B-B14F-4D97-AF65-F5344CB8AC3E}">
        <p14:creationId xmlns:p14="http://schemas.microsoft.com/office/powerpoint/2010/main" val="10374937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ver">
    <p:bg>
      <p:bgPr>
        <a:gradFill>
          <a:gsLst>
            <a:gs pos="44000">
              <a:schemeClr val="tx1"/>
            </a:gs>
            <a:gs pos="100000">
              <a:schemeClr val="tx2">
                <a:lumMod val="75000"/>
              </a:schemeClr>
            </a:gs>
          </a:gsLst>
          <a:lin ang="0" scaled="1"/>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8818" y="400447"/>
            <a:ext cx="8586383" cy="5915796"/>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solidFill>
            <a:srgbClr val="FFFFFF">
              <a:alpha val="0"/>
            </a:srgbClr>
          </a:solidFill>
          <a:ln w="19050">
            <a:solidFill>
              <a:schemeClr val="bg1"/>
            </a:solidFill>
          </a:ln>
        </p:spPr>
        <p:txBody>
          <a:bodyPr lIns="288000" tIns="0" bIns="2160000" anchor="b" anchorCtr="0">
            <a:normAutofit/>
          </a:bodyPr>
          <a:lstStyle>
            <a:lvl1pPr algn="l">
              <a:lnSpc>
                <a:spcPct val="90000"/>
              </a:lnSpc>
              <a:defRPr sz="2800" b="1" cap="none" baseline="0">
                <a:solidFill>
                  <a:schemeClr val="bg1"/>
                </a:solidFill>
              </a:defRPr>
            </a:lvl1pPr>
          </a:lstStyle>
          <a:p>
            <a:r>
              <a:rPr lang="en-GB" noProof="0"/>
              <a:t>Click to edit the master </a:t>
            </a:r>
            <a:br>
              <a:rPr lang="en-GB" noProof="0"/>
            </a:br>
            <a:r>
              <a:rPr lang="en-GB" noProof="0"/>
              <a:t>title of the powerpoint</a:t>
            </a:r>
          </a:p>
        </p:txBody>
      </p:sp>
      <p:sp>
        <p:nvSpPr>
          <p:cNvPr id="3" name="Subtitle 2"/>
          <p:cNvSpPr>
            <a:spLocks noGrp="1"/>
          </p:cNvSpPr>
          <p:nvPr>
            <p:ph type="subTitle" idx="1" hasCustomPrompt="1"/>
          </p:nvPr>
        </p:nvSpPr>
        <p:spPr>
          <a:xfrm>
            <a:off x="554190" y="3506176"/>
            <a:ext cx="8035637" cy="636647"/>
          </a:xfrm>
        </p:spPr>
        <p:txBody>
          <a:bodyPr lIns="0" tIns="0" rIns="0" bIns="0">
            <a:normAutofit/>
          </a:bodyPr>
          <a:lstStyle>
            <a:lvl1pPr marL="0" indent="0" algn="l">
              <a:lnSpc>
                <a:spcPct val="90000"/>
              </a:lnSpc>
              <a:spcBef>
                <a:spcPts val="0"/>
              </a:spcBef>
              <a:buNone/>
              <a:defRPr sz="16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Presenter’s name</a:t>
            </a:r>
          </a:p>
        </p:txBody>
      </p:sp>
      <p:sp>
        <p:nvSpPr>
          <p:cNvPr id="14" name="Date Placeholder 2"/>
          <p:cNvSpPr>
            <a:spLocks noGrp="1"/>
          </p:cNvSpPr>
          <p:nvPr>
            <p:ph type="dt" sz="half" idx="10"/>
          </p:nvPr>
        </p:nvSpPr>
        <p:spPr>
          <a:xfrm>
            <a:off x="1970323" y="6507853"/>
            <a:ext cx="2269191" cy="176811"/>
          </a:xfrm>
          <a:prstGeom prst="rect">
            <a:avLst/>
          </a:prstGeom>
        </p:spPr>
        <p:txBody>
          <a:bodyPr/>
          <a:lstStyle>
            <a:lvl1pPr>
              <a:defRPr>
                <a:solidFill>
                  <a:schemeClr val="bg1"/>
                </a:solidFill>
              </a:defRPr>
            </a:lvl1pPr>
          </a:lstStyle>
          <a:p>
            <a:endParaRPr lang="en-GB" noProof="0" dirty="0"/>
          </a:p>
        </p:txBody>
      </p:sp>
      <p:sp>
        <p:nvSpPr>
          <p:cNvPr id="18" name="Footer Placeholder 3"/>
          <p:cNvSpPr>
            <a:spLocks noGrp="1"/>
          </p:cNvSpPr>
          <p:nvPr>
            <p:ph type="ftr" sz="quarter" idx="11"/>
          </p:nvPr>
        </p:nvSpPr>
        <p:spPr>
          <a:xfrm>
            <a:off x="554190" y="6507853"/>
            <a:ext cx="1416133" cy="176811"/>
          </a:xfrm>
          <a:prstGeom prst="rect">
            <a:avLst/>
          </a:prstGeom>
        </p:spPr>
        <p:txBody>
          <a:bodyPr/>
          <a:lstStyle>
            <a:lvl1pPr>
              <a:defRPr>
                <a:solidFill>
                  <a:schemeClr val="bg1"/>
                </a:solidFill>
              </a:defRPr>
            </a:lvl1pPr>
          </a:lstStyle>
          <a:p>
            <a:r>
              <a:rPr lang="en-GB" noProof="0" dirty="0"/>
              <a:t>© DHI</a:t>
            </a:r>
          </a:p>
        </p:txBody>
      </p:sp>
      <p:sp>
        <p:nvSpPr>
          <p:cNvPr id="19" name="Slide Number Placeholder 4"/>
          <p:cNvSpPr>
            <a:spLocks noGrp="1"/>
          </p:cNvSpPr>
          <p:nvPr>
            <p:ph type="sldNum" sz="quarter" idx="12"/>
          </p:nvPr>
        </p:nvSpPr>
        <p:spPr>
          <a:xfrm>
            <a:off x="4239514" y="6507853"/>
            <a:ext cx="516591" cy="176811"/>
          </a:xfrm>
          <a:prstGeom prst="rect">
            <a:avLst/>
          </a:prstGeom>
        </p:spPr>
        <p:txBody>
          <a:bodyPr/>
          <a:lstStyle>
            <a:lvl1pPr>
              <a:defRPr>
                <a:solidFill>
                  <a:schemeClr val="bg1"/>
                </a:solidFill>
              </a:defRPr>
            </a:lvl1pPr>
          </a:lstStyle>
          <a:p>
            <a:r>
              <a:rPr lang="en-GB" noProof="0" dirty="0"/>
              <a:t>#</a:t>
            </a:r>
            <a:fld id="{EC98167B-91FF-498B-85F5-63F1D9402506}" type="slidenum">
              <a:rPr lang="en-GB" noProof="0" smtClean="0"/>
              <a:pPr/>
              <a:t>‹#›</a:t>
            </a:fld>
            <a:r>
              <a:rPr lang="en-GB" noProof="0" dirty="0"/>
              <a:t>  </a:t>
            </a:r>
          </a:p>
        </p:txBody>
      </p:sp>
    </p:spTree>
    <p:extLst>
      <p:ext uri="{BB962C8B-B14F-4D97-AF65-F5344CB8AC3E}">
        <p14:creationId xmlns:p14="http://schemas.microsoft.com/office/powerpoint/2010/main" val="362740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Agenda">
    <p:bg>
      <p:bgPr>
        <a:gradFill>
          <a:gsLst>
            <a:gs pos="44000">
              <a:schemeClr val="tx1"/>
            </a:gs>
            <a:gs pos="100000">
              <a:schemeClr val="accent1">
                <a:lumMod val="75000"/>
              </a:schemeClr>
            </a:gs>
          </a:gsLst>
          <a:lin ang="0" scaled="1"/>
        </a:gradFill>
        <a:effectLst/>
      </p:bgPr>
    </p:bg>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gradFill>
            <a:gsLst>
              <a:gs pos="0">
                <a:schemeClr val="tx1"/>
              </a:gs>
              <a:gs pos="61000">
                <a:schemeClr val="tx1"/>
              </a:gs>
              <a:gs pos="100000">
                <a:schemeClr val="tx2">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r="28696" b="45026"/>
          <a:stretch/>
        </p:blipFill>
        <p:spPr>
          <a:xfrm>
            <a:off x="2472244" y="391087"/>
            <a:ext cx="6671756" cy="6466919"/>
          </a:xfrm>
          <a:prstGeom prst="rect">
            <a:avLst/>
          </a:prstGeom>
        </p:spPr>
      </p:pic>
      <p:sp>
        <p:nvSpPr>
          <p:cNvPr id="3" name="Date Placeholder 2"/>
          <p:cNvSpPr>
            <a:spLocks noGrp="1"/>
          </p:cNvSpPr>
          <p:nvPr>
            <p:ph type="dt" sz="half" idx="10"/>
          </p:nvPr>
        </p:nvSpPr>
        <p:spPr>
          <a:xfrm>
            <a:off x="1970323" y="6515721"/>
            <a:ext cx="2269191" cy="176811"/>
          </a:xfrm>
          <a:prstGeom prst="rect">
            <a:avLst/>
          </a:prstGeom>
        </p:spPr>
        <p:txBody>
          <a:bodyPr/>
          <a:lstStyle>
            <a:lvl1pPr>
              <a:defRPr>
                <a:solidFill>
                  <a:schemeClr val="bg1"/>
                </a:solidFill>
              </a:defRPr>
            </a:lvl1pPr>
          </a:lstStyle>
          <a:p>
            <a:endParaRPr lang="en-GB" noProof="0" dirty="0"/>
          </a:p>
        </p:txBody>
      </p:sp>
      <p:sp>
        <p:nvSpPr>
          <p:cNvPr id="4" name="Footer Placeholder 3"/>
          <p:cNvSpPr>
            <a:spLocks noGrp="1"/>
          </p:cNvSpPr>
          <p:nvPr>
            <p:ph type="ftr" sz="quarter" idx="11"/>
          </p:nvPr>
        </p:nvSpPr>
        <p:spPr>
          <a:xfrm>
            <a:off x="554190" y="6515721"/>
            <a:ext cx="1416133" cy="176811"/>
          </a:xfrm>
          <a:prstGeom prst="rect">
            <a:avLst/>
          </a:prstGeom>
        </p:spPr>
        <p:txBody>
          <a:bodyPr/>
          <a:lstStyle>
            <a:lvl1pPr>
              <a:defRPr>
                <a:solidFill>
                  <a:schemeClr val="bg1"/>
                </a:solidFill>
              </a:defRPr>
            </a:lvl1pPr>
          </a:lstStyle>
          <a:p>
            <a:r>
              <a:rPr lang="en-GB" noProof="0" dirty="0"/>
              <a:t>© DHI</a:t>
            </a:r>
          </a:p>
        </p:txBody>
      </p:sp>
      <p:sp>
        <p:nvSpPr>
          <p:cNvPr id="5" name="Slide Number Placeholder 4"/>
          <p:cNvSpPr>
            <a:spLocks noGrp="1"/>
          </p:cNvSpPr>
          <p:nvPr>
            <p:ph type="sldNum" sz="quarter" idx="12"/>
          </p:nvPr>
        </p:nvSpPr>
        <p:spPr>
          <a:xfrm>
            <a:off x="4239514" y="6515721"/>
            <a:ext cx="516591" cy="176811"/>
          </a:xfrm>
          <a:prstGeom prst="rect">
            <a:avLst/>
          </a:prstGeom>
        </p:spPr>
        <p:txBody>
          <a:bodyPr/>
          <a:lstStyle>
            <a:lvl1pPr>
              <a:defRPr>
                <a:solidFill>
                  <a:schemeClr val="bg1"/>
                </a:solidFill>
              </a:defRPr>
            </a:lvl1pPr>
          </a:lstStyle>
          <a:p>
            <a:r>
              <a:rPr lang="en-GB" noProof="0" dirty="0"/>
              <a:t>#</a:t>
            </a:r>
            <a:fld id="{EC98167B-91FF-498B-85F5-63F1D9402506}" type="slidenum">
              <a:rPr lang="en-GB" noProof="0" smtClean="0"/>
              <a:pPr/>
              <a:t>‹#›</a:t>
            </a:fld>
            <a:r>
              <a:rPr lang="en-GB" noProof="0" dirty="0"/>
              <a:t>  </a:t>
            </a:r>
          </a:p>
        </p:txBody>
      </p:sp>
      <p:sp>
        <p:nvSpPr>
          <p:cNvPr id="11" name="Text Placeholder 10"/>
          <p:cNvSpPr>
            <a:spLocks noGrp="1"/>
          </p:cNvSpPr>
          <p:nvPr>
            <p:ph type="body" sz="quarter" idx="14"/>
          </p:nvPr>
        </p:nvSpPr>
        <p:spPr>
          <a:xfrm>
            <a:off x="554047" y="1589743"/>
            <a:ext cx="8035637" cy="4123764"/>
          </a:xfrm>
        </p:spPr>
        <p:txBody>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1800">
                <a:solidFill>
                  <a:schemeClr val="bg1"/>
                </a:solidFill>
              </a:defRPr>
            </a:lvl5pPr>
          </a:lstStyle>
          <a:p>
            <a:pPr lvl="0"/>
            <a:r>
              <a:rPr lang="x-none" noProof="0"/>
              <a:t>Click to edit Master text styles</a:t>
            </a:r>
          </a:p>
          <a:p>
            <a:pPr lvl="1"/>
            <a:r>
              <a:rPr lang="x-none" noProof="0"/>
              <a:t>Second level</a:t>
            </a:r>
          </a:p>
          <a:p>
            <a:pPr lvl="2"/>
            <a:r>
              <a:rPr lang="x-none" noProof="0"/>
              <a:t>Third level</a:t>
            </a:r>
          </a:p>
          <a:p>
            <a:pPr lvl="3"/>
            <a:r>
              <a:rPr lang="x-none" noProof="0"/>
              <a:t>Fourth level</a:t>
            </a:r>
          </a:p>
          <a:p>
            <a:pPr lvl="4"/>
            <a:r>
              <a:rPr lang="x-none" noProof="0"/>
              <a:t>Fifth level</a:t>
            </a:r>
            <a:endParaRPr lang="en-GB" noProof="0" dirty="0"/>
          </a:p>
        </p:txBody>
      </p:sp>
      <p:sp>
        <p:nvSpPr>
          <p:cNvPr id="2" name="Title 1"/>
          <p:cNvSpPr>
            <a:spLocks noGrp="1"/>
          </p:cNvSpPr>
          <p:nvPr>
            <p:ph type="title"/>
          </p:nvPr>
        </p:nvSpPr>
        <p:spPr/>
        <p:txBody>
          <a:bodyPr/>
          <a:lstStyle>
            <a:lvl1pPr>
              <a:defRPr>
                <a:solidFill>
                  <a:schemeClr val="bg1"/>
                </a:solidFill>
              </a:defRPr>
            </a:lvl1pPr>
          </a:lstStyle>
          <a:p>
            <a:r>
              <a:rPr lang="x-none"/>
              <a:t>Click to edit Master title style</a:t>
            </a:r>
            <a:endParaRPr lang="en-GB"/>
          </a:p>
        </p:txBody>
      </p:sp>
    </p:spTree>
    <p:extLst>
      <p:ext uri="{BB962C8B-B14F-4D97-AF65-F5344CB8AC3E}">
        <p14:creationId xmlns:p14="http://schemas.microsoft.com/office/powerpoint/2010/main" val="9273913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ection Divider A">
    <p:bg>
      <p:bgPr>
        <a:solidFill>
          <a:schemeClr val="bg1"/>
        </a:solidFill>
        <a:effectLst/>
      </p:bgPr>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278818" y="400447"/>
            <a:ext cx="8586383" cy="5915796"/>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gradFill>
            <a:gsLst>
              <a:gs pos="44000">
                <a:schemeClr val="tx1"/>
              </a:gs>
              <a:gs pos="100000">
                <a:schemeClr val="tx2">
                  <a:lumMod val="75000"/>
                </a:schemeClr>
              </a:gs>
            </a:gsLst>
            <a:lin ang="0" scaled="1"/>
          </a:gradFill>
          <a:ln w="19050">
            <a:solidFill>
              <a:schemeClr val="bg1"/>
            </a:solidFill>
          </a:ln>
        </p:spPr>
        <p:txBody>
          <a:bodyPr lIns="288000" tIns="288000" bIns="0" anchor="t" anchorCtr="0">
            <a:normAutofit/>
          </a:bodyPr>
          <a:lstStyle>
            <a:lvl1pPr algn="l">
              <a:lnSpc>
                <a:spcPct val="90000"/>
              </a:lnSpc>
              <a:defRPr sz="5400" b="1" cap="none" baseline="0">
                <a:solidFill>
                  <a:schemeClr val="bg1"/>
                </a:solidFill>
              </a:defRPr>
            </a:lvl1pPr>
          </a:lstStyle>
          <a:p>
            <a:r>
              <a:rPr lang="en-GB" noProof="0"/>
              <a:t>01. (Add section)</a:t>
            </a:r>
          </a:p>
        </p:txBody>
      </p:sp>
      <p:sp>
        <p:nvSpPr>
          <p:cNvPr id="19" name="Text Placeholder 28"/>
          <p:cNvSpPr>
            <a:spLocks noGrp="1"/>
          </p:cNvSpPr>
          <p:nvPr>
            <p:ph type="body" sz="quarter" idx="13"/>
          </p:nvPr>
        </p:nvSpPr>
        <p:spPr>
          <a:xfrm>
            <a:off x="554047" y="3506176"/>
            <a:ext cx="8035925" cy="636647"/>
          </a:xfrm>
        </p:spPr>
        <p:txBody>
          <a:bodyPr/>
          <a:lstStyle>
            <a:lvl1pPr marL="0" indent="0">
              <a:buNone/>
              <a:defRPr sz="16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x-none" noProof="0"/>
              <a:t>Click to edit Master text styles</a:t>
            </a:r>
          </a:p>
        </p:txBody>
      </p:sp>
      <p:sp>
        <p:nvSpPr>
          <p:cNvPr id="20" name="Text Placeholder 28"/>
          <p:cNvSpPr>
            <a:spLocks noGrp="1"/>
          </p:cNvSpPr>
          <p:nvPr>
            <p:ph type="body" sz="quarter" idx="15"/>
          </p:nvPr>
        </p:nvSpPr>
        <p:spPr>
          <a:xfrm>
            <a:off x="554047" y="2767062"/>
            <a:ext cx="8035925" cy="636647"/>
          </a:xfrm>
        </p:spPr>
        <p:txBody>
          <a:bodyPr anchor="b" anchorCtr="0"/>
          <a:lstStyle>
            <a:lvl1pPr marL="0" indent="0">
              <a:buNone/>
              <a:defRPr sz="2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x-none" noProof="0"/>
              <a:t>Click to edit Master text styles</a:t>
            </a:r>
          </a:p>
        </p:txBody>
      </p:sp>
      <p:sp>
        <p:nvSpPr>
          <p:cNvPr id="9" name="Date Placeholder 2"/>
          <p:cNvSpPr>
            <a:spLocks noGrp="1"/>
          </p:cNvSpPr>
          <p:nvPr>
            <p:ph type="dt" sz="half" idx="10"/>
          </p:nvPr>
        </p:nvSpPr>
        <p:spPr>
          <a:xfrm>
            <a:off x="1970323" y="6515721"/>
            <a:ext cx="2269191" cy="176811"/>
          </a:xfrm>
          <a:prstGeom prst="rect">
            <a:avLst/>
          </a:prstGeom>
        </p:spPr>
        <p:txBody>
          <a:bodyPr/>
          <a:lstStyle/>
          <a:p>
            <a:endParaRPr lang="en-GB" noProof="0" dirty="0"/>
          </a:p>
        </p:txBody>
      </p:sp>
      <p:sp>
        <p:nvSpPr>
          <p:cNvPr id="14" name="Footer Placeholder 3"/>
          <p:cNvSpPr>
            <a:spLocks noGrp="1"/>
          </p:cNvSpPr>
          <p:nvPr>
            <p:ph type="ftr" sz="quarter" idx="11"/>
          </p:nvPr>
        </p:nvSpPr>
        <p:spPr>
          <a:xfrm>
            <a:off x="554190" y="6515721"/>
            <a:ext cx="1416133" cy="176811"/>
          </a:xfrm>
          <a:prstGeom prst="rect">
            <a:avLst/>
          </a:prstGeom>
        </p:spPr>
        <p:txBody>
          <a:bodyPr/>
          <a:lstStyle/>
          <a:p>
            <a:r>
              <a:rPr lang="en-GB" noProof="0" dirty="0"/>
              <a:t>© DHI</a:t>
            </a:r>
          </a:p>
        </p:txBody>
      </p:sp>
      <p:sp>
        <p:nvSpPr>
          <p:cNvPr id="15" name="Slide Number Placeholder 4"/>
          <p:cNvSpPr>
            <a:spLocks noGrp="1"/>
          </p:cNvSpPr>
          <p:nvPr>
            <p:ph type="sldNum" sz="quarter" idx="12"/>
          </p:nvPr>
        </p:nvSpPr>
        <p:spPr>
          <a:xfrm>
            <a:off x="4239514" y="6515721"/>
            <a:ext cx="516591" cy="176811"/>
          </a:xfrm>
          <a:prstGeom prst="rect">
            <a:avLst/>
          </a:prstGeom>
        </p:spPr>
        <p:txBody>
          <a:bodyPr/>
          <a:lstStyle/>
          <a:p>
            <a:r>
              <a:rPr lang="en-GB" noProof="0" dirty="0"/>
              <a:t>#</a:t>
            </a:r>
            <a:fld id="{EC98167B-91FF-498B-85F5-63F1D9402506}" type="slidenum">
              <a:rPr lang="en-GB" noProof="0" smtClean="0"/>
              <a:pPr/>
              <a:t>‹#›</a:t>
            </a:fld>
            <a:r>
              <a:rPr lang="en-GB" noProof="0" dirty="0"/>
              <a:t>  </a:t>
            </a:r>
          </a:p>
        </p:txBody>
      </p:sp>
    </p:spTree>
    <p:extLst>
      <p:ext uri="{BB962C8B-B14F-4D97-AF65-F5344CB8AC3E}">
        <p14:creationId xmlns:p14="http://schemas.microsoft.com/office/powerpoint/2010/main" val="2975601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Divider A">
    <p:bg>
      <p:bgPr>
        <a:solidFill>
          <a:schemeClr val="bg1"/>
        </a:solidFill>
        <a:effectLst/>
      </p:bgPr>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278810" y="398662"/>
            <a:ext cx="8588375" cy="5915025"/>
          </a:xfrm>
          <a:custGeom>
            <a:avLst/>
            <a:gdLst>
              <a:gd name="T0" fmla="*/ 0 w 5410"/>
              <a:gd name="T1" fmla="*/ 80 h 3726"/>
              <a:gd name="T2" fmla="*/ 0 w 5410"/>
              <a:gd name="T3" fmla="*/ 80 h 3726"/>
              <a:gd name="T4" fmla="*/ 2 w 5410"/>
              <a:gd name="T5" fmla="*/ 64 h 3726"/>
              <a:gd name="T6" fmla="*/ 8 w 5410"/>
              <a:gd name="T7" fmla="*/ 50 h 3726"/>
              <a:gd name="T8" fmla="*/ 14 w 5410"/>
              <a:gd name="T9" fmla="*/ 36 h 3726"/>
              <a:gd name="T10" fmla="*/ 24 w 5410"/>
              <a:gd name="T11" fmla="*/ 24 h 3726"/>
              <a:gd name="T12" fmla="*/ 36 w 5410"/>
              <a:gd name="T13" fmla="*/ 14 h 3726"/>
              <a:gd name="T14" fmla="*/ 50 w 5410"/>
              <a:gd name="T15" fmla="*/ 6 h 3726"/>
              <a:gd name="T16" fmla="*/ 66 w 5410"/>
              <a:gd name="T17" fmla="*/ 2 h 3726"/>
              <a:gd name="T18" fmla="*/ 82 w 5410"/>
              <a:gd name="T19" fmla="*/ 0 h 3726"/>
              <a:gd name="T20" fmla="*/ 5320 w 5410"/>
              <a:gd name="T21" fmla="*/ 0 h 3726"/>
              <a:gd name="T22" fmla="*/ 5320 w 5410"/>
              <a:gd name="T23" fmla="*/ 0 h 3726"/>
              <a:gd name="T24" fmla="*/ 5338 w 5410"/>
              <a:gd name="T25" fmla="*/ 2 h 3726"/>
              <a:gd name="T26" fmla="*/ 5354 w 5410"/>
              <a:gd name="T27" fmla="*/ 6 h 3726"/>
              <a:gd name="T28" fmla="*/ 5368 w 5410"/>
              <a:gd name="T29" fmla="*/ 14 h 3726"/>
              <a:gd name="T30" fmla="*/ 5382 w 5410"/>
              <a:gd name="T31" fmla="*/ 24 h 3726"/>
              <a:gd name="T32" fmla="*/ 5394 w 5410"/>
              <a:gd name="T33" fmla="*/ 36 h 3726"/>
              <a:gd name="T34" fmla="*/ 5402 w 5410"/>
              <a:gd name="T35" fmla="*/ 50 h 3726"/>
              <a:gd name="T36" fmla="*/ 5408 w 5410"/>
              <a:gd name="T37" fmla="*/ 64 h 3726"/>
              <a:gd name="T38" fmla="*/ 5410 w 5410"/>
              <a:gd name="T39" fmla="*/ 80 h 3726"/>
              <a:gd name="T40" fmla="*/ 5410 w 5410"/>
              <a:gd name="T41" fmla="*/ 80 h 3726"/>
              <a:gd name="T42" fmla="*/ 5410 w 5410"/>
              <a:gd name="T43" fmla="*/ 2618 h 3726"/>
              <a:gd name="T44" fmla="*/ 5410 w 5410"/>
              <a:gd name="T45" fmla="*/ 2618 h 3726"/>
              <a:gd name="T46" fmla="*/ 5410 w 5410"/>
              <a:gd name="T47" fmla="*/ 2638 h 3726"/>
              <a:gd name="T48" fmla="*/ 5408 w 5410"/>
              <a:gd name="T49" fmla="*/ 2660 h 3726"/>
              <a:gd name="T50" fmla="*/ 5406 w 5410"/>
              <a:gd name="T51" fmla="*/ 2686 h 3726"/>
              <a:gd name="T52" fmla="*/ 5398 w 5410"/>
              <a:gd name="T53" fmla="*/ 2716 h 3726"/>
              <a:gd name="T54" fmla="*/ 5388 w 5410"/>
              <a:gd name="T55" fmla="*/ 2746 h 3726"/>
              <a:gd name="T56" fmla="*/ 5380 w 5410"/>
              <a:gd name="T57" fmla="*/ 2762 h 3726"/>
              <a:gd name="T58" fmla="*/ 5370 w 5410"/>
              <a:gd name="T59" fmla="*/ 2776 h 3726"/>
              <a:gd name="T60" fmla="*/ 5360 w 5410"/>
              <a:gd name="T61" fmla="*/ 2792 h 3726"/>
              <a:gd name="T62" fmla="*/ 5346 w 5410"/>
              <a:gd name="T63" fmla="*/ 2806 h 3726"/>
              <a:gd name="T64" fmla="*/ 5332 w 5410"/>
              <a:gd name="T65" fmla="*/ 2820 h 3726"/>
              <a:gd name="T66" fmla="*/ 5314 w 5410"/>
              <a:gd name="T67" fmla="*/ 2834 h 3726"/>
              <a:gd name="T68" fmla="*/ 4080 w 5410"/>
              <a:gd name="T69" fmla="*/ 3564 h 3726"/>
              <a:gd name="T70" fmla="*/ 4080 w 5410"/>
              <a:gd name="T71" fmla="*/ 3564 h 3726"/>
              <a:gd name="T72" fmla="*/ 4042 w 5410"/>
              <a:gd name="T73" fmla="*/ 3590 h 3726"/>
              <a:gd name="T74" fmla="*/ 4002 w 5410"/>
              <a:gd name="T75" fmla="*/ 3612 h 3726"/>
              <a:gd name="T76" fmla="*/ 3966 w 5410"/>
              <a:gd name="T77" fmla="*/ 3632 h 3726"/>
              <a:gd name="T78" fmla="*/ 3928 w 5410"/>
              <a:gd name="T79" fmla="*/ 3650 h 3726"/>
              <a:gd name="T80" fmla="*/ 3892 w 5410"/>
              <a:gd name="T81" fmla="*/ 3666 h 3726"/>
              <a:gd name="T82" fmla="*/ 3858 w 5410"/>
              <a:gd name="T83" fmla="*/ 3680 h 3726"/>
              <a:gd name="T84" fmla="*/ 3824 w 5410"/>
              <a:gd name="T85" fmla="*/ 3690 h 3726"/>
              <a:gd name="T86" fmla="*/ 3790 w 5410"/>
              <a:gd name="T87" fmla="*/ 3700 h 3726"/>
              <a:gd name="T88" fmla="*/ 3756 w 5410"/>
              <a:gd name="T89" fmla="*/ 3708 h 3726"/>
              <a:gd name="T90" fmla="*/ 3724 w 5410"/>
              <a:gd name="T91" fmla="*/ 3714 h 3726"/>
              <a:gd name="T92" fmla="*/ 3690 w 5410"/>
              <a:gd name="T93" fmla="*/ 3718 h 3726"/>
              <a:gd name="T94" fmla="*/ 3658 w 5410"/>
              <a:gd name="T95" fmla="*/ 3722 h 3726"/>
              <a:gd name="T96" fmla="*/ 3592 w 5410"/>
              <a:gd name="T97" fmla="*/ 3726 h 3726"/>
              <a:gd name="T98" fmla="*/ 3526 w 5410"/>
              <a:gd name="T99" fmla="*/ 3726 h 3726"/>
              <a:gd name="T100" fmla="*/ 82 w 5410"/>
              <a:gd name="T101" fmla="*/ 3726 h 3726"/>
              <a:gd name="T102" fmla="*/ 82 w 5410"/>
              <a:gd name="T103" fmla="*/ 3726 h 3726"/>
              <a:gd name="T104" fmla="*/ 66 w 5410"/>
              <a:gd name="T105" fmla="*/ 3726 h 3726"/>
              <a:gd name="T106" fmla="*/ 50 w 5410"/>
              <a:gd name="T107" fmla="*/ 3720 h 3726"/>
              <a:gd name="T108" fmla="*/ 36 w 5410"/>
              <a:gd name="T109" fmla="*/ 3712 h 3726"/>
              <a:gd name="T110" fmla="*/ 24 w 5410"/>
              <a:gd name="T111" fmla="*/ 3704 h 3726"/>
              <a:gd name="T112" fmla="*/ 14 w 5410"/>
              <a:gd name="T113" fmla="*/ 3692 h 3726"/>
              <a:gd name="T114" fmla="*/ 8 w 5410"/>
              <a:gd name="T115" fmla="*/ 3678 h 3726"/>
              <a:gd name="T116" fmla="*/ 2 w 5410"/>
              <a:gd name="T117" fmla="*/ 3662 h 3726"/>
              <a:gd name="T118" fmla="*/ 0 w 5410"/>
              <a:gd name="T119" fmla="*/ 3646 h 3726"/>
              <a:gd name="T120" fmla="*/ 0 w 5410"/>
              <a:gd name="T121" fmla="*/ 1012 h 3726"/>
              <a:gd name="T122" fmla="*/ 0 w 5410"/>
              <a:gd name="T123" fmla="*/ 1012 h 3726"/>
              <a:gd name="T124" fmla="*/ 0 w 5410"/>
              <a:gd name="T125" fmla="*/ 80 h 3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10" h="3726">
                <a:moveTo>
                  <a:pt x="0" y="80"/>
                </a:moveTo>
                <a:lnTo>
                  <a:pt x="0" y="80"/>
                </a:lnTo>
                <a:lnTo>
                  <a:pt x="2" y="64"/>
                </a:lnTo>
                <a:lnTo>
                  <a:pt x="8" y="50"/>
                </a:lnTo>
                <a:lnTo>
                  <a:pt x="14" y="36"/>
                </a:lnTo>
                <a:lnTo>
                  <a:pt x="24" y="24"/>
                </a:lnTo>
                <a:lnTo>
                  <a:pt x="36" y="14"/>
                </a:lnTo>
                <a:lnTo>
                  <a:pt x="50" y="6"/>
                </a:lnTo>
                <a:lnTo>
                  <a:pt x="66" y="2"/>
                </a:lnTo>
                <a:lnTo>
                  <a:pt x="82" y="0"/>
                </a:lnTo>
                <a:lnTo>
                  <a:pt x="5320" y="0"/>
                </a:lnTo>
                <a:lnTo>
                  <a:pt x="5320" y="0"/>
                </a:lnTo>
                <a:lnTo>
                  <a:pt x="5338" y="2"/>
                </a:lnTo>
                <a:lnTo>
                  <a:pt x="5354" y="6"/>
                </a:lnTo>
                <a:lnTo>
                  <a:pt x="5368" y="14"/>
                </a:lnTo>
                <a:lnTo>
                  <a:pt x="5382" y="24"/>
                </a:lnTo>
                <a:lnTo>
                  <a:pt x="5394" y="36"/>
                </a:lnTo>
                <a:lnTo>
                  <a:pt x="5402" y="50"/>
                </a:lnTo>
                <a:lnTo>
                  <a:pt x="5408" y="64"/>
                </a:lnTo>
                <a:lnTo>
                  <a:pt x="5410" y="80"/>
                </a:lnTo>
                <a:lnTo>
                  <a:pt x="5410" y="80"/>
                </a:lnTo>
                <a:lnTo>
                  <a:pt x="5410" y="2618"/>
                </a:lnTo>
                <a:lnTo>
                  <a:pt x="5410" y="2618"/>
                </a:lnTo>
                <a:lnTo>
                  <a:pt x="5410" y="2638"/>
                </a:lnTo>
                <a:lnTo>
                  <a:pt x="5408" y="2660"/>
                </a:lnTo>
                <a:lnTo>
                  <a:pt x="5406" y="2686"/>
                </a:lnTo>
                <a:lnTo>
                  <a:pt x="5398" y="2716"/>
                </a:lnTo>
                <a:lnTo>
                  <a:pt x="5388" y="2746"/>
                </a:lnTo>
                <a:lnTo>
                  <a:pt x="5380" y="2762"/>
                </a:lnTo>
                <a:lnTo>
                  <a:pt x="5370" y="2776"/>
                </a:lnTo>
                <a:lnTo>
                  <a:pt x="5360" y="2792"/>
                </a:lnTo>
                <a:lnTo>
                  <a:pt x="5346" y="2806"/>
                </a:lnTo>
                <a:lnTo>
                  <a:pt x="5332" y="2820"/>
                </a:lnTo>
                <a:lnTo>
                  <a:pt x="5314" y="2834"/>
                </a:lnTo>
                <a:lnTo>
                  <a:pt x="4080" y="3564"/>
                </a:lnTo>
                <a:lnTo>
                  <a:pt x="4080" y="3564"/>
                </a:lnTo>
                <a:lnTo>
                  <a:pt x="4042" y="3590"/>
                </a:lnTo>
                <a:lnTo>
                  <a:pt x="4002" y="3612"/>
                </a:lnTo>
                <a:lnTo>
                  <a:pt x="3966" y="3632"/>
                </a:lnTo>
                <a:lnTo>
                  <a:pt x="3928" y="3650"/>
                </a:lnTo>
                <a:lnTo>
                  <a:pt x="3892" y="3666"/>
                </a:lnTo>
                <a:lnTo>
                  <a:pt x="3858" y="3680"/>
                </a:lnTo>
                <a:lnTo>
                  <a:pt x="3824" y="3690"/>
                </a:lnTo>
                <a:lnTo>
                  <a:pt x="3790" y="3700"/>
                </a:lnTo>
                <a:lnTo>
                  <a:pt x="3756" y="3708"/>
                </a:lnTo>
                <a:lnTo>
                  <a:pt x="3724" y="3714"/>
                </a:lnTo>
                <a:lnTo>
                  <a:pt x="3690" y="3718"/>
                </a:lnTo>
                <a:lnTo>
                  <a:pt x="3658" y="3722"/>
                </a:lnTo>
                <a:lnTo>
                  <a:pt x="3592" y="3726"/>
                </a:lnTo>
                <a:lnTo>
                  <a:pt x="3526" y="3726"/>
                </a:lnTo>
                <a:lnTo>
                  <a:pt x="82" y="3726"/>
                </a:lnTo>
                <a:lnTo>
                  <a:pt x="82" y="3726"/>
                </a:lnTo>
                <a:lnTo>
                  <a:pt x="66" y="3726"/>
                </a:lnTo>
                <a:lnTo>
                  <a:pt x="50" y="3720"/>
                </a:lnTo>
                <a:lnTo>
                  <a:pt x="36" y="3712"/>
                </a:lnTo>
                <a:lnTo>
                  <a:pt x="24" y="3704"/>
                </a:lnTo>
                <a:lnTo>
                  <a:pt x="14" y="3692"/>
                </a:lnTo>
                <a:lnTo>
                  <a:pt x="8" y="3678"/>
                </a:lnTo>
                <a:lnTo>
                  <a:pt x="2" y="3662"/>
                </a:lnTo>
                <a:lnTo>
                  <a:pt x="0" y="3646"/>
                </a:lnTo>
                <a:lnTo>
                  <a:pt x="0" y="1012"/>
                </a:lnTo>
                <a:lnTo>
                  <a:pt x="0" y="1012"/>
                </a:lnTo>
                <a:lnTo>
                  <a:pt x="0" y="80"/>
                </a:lnTo>
                <a:close/>
              </a:path>
            </a:pathLst>
          </a:custGeom>
          <a:gradFill>
            <a:gsLst>
              <a:gs pos="44000">
                <a:srgbClr val="004164"/>
              </a:gs>
              <a:gs pos="100000">
                <a:srgbClr val="0073A4"/>
              </a:gs>
            </a:gsLst>
            <a:lin ang="0" scaled="1"/>
          </a:gradFill>
          <a:ln w="19050">
            <a:solidFill>
              <a:schemeClr val="bg1"/>
            </a:solidFill>
          </a:ln>
        </p:spPr>
        <p:txBody>
          <a:bodyPr lIns="288000" tIns="288000" bIns="0" anchor="t" anchorCtr="0">
            <a:normAutofit/>
          </a:bodyPr>
          <a:lstStyle>
            <a:lvl1pPr algn="l">
              <a:lnSpc>
                <a:spcPct val="90000"/>
              </a:lnSpc>
              <a:defRPr sz="5400" b="1" cap="none" baseline="0">
                <a:solidFill>
                  <a:schemeClr val="bg1"/>
                </a:solidFill>
              </a:defRPr>
            </a:lvl1pPr>
          </a:lstStyle>
          <a:p>
            <a:r>
              <a:rPr lang="en-GB" noProof="0" dirty="0"/>
              <a:t>01. (Add section)</a:t>
            </a:r>
          </a:p>
        </p:txBody>
      </p:sp>
      <p:sp>
        <p:nvSpPr>
          <p:cNvPr id="19" name="Text Placeholder 28"/>
          <p:cNvSpPr>
            <a:spLocks noGrp="1"/>
          </p:cNvSpPr>
          <p:nvPr>
            <p:ph type="body" sz="quarter" idx="13"/>
          </p:nvPr>
        </p:nvSpPr>
        <p:spPr>
          <a:xfrm>
            <a:off x="554039" y="3506174"/>
            <a:ext cx="8035925" cy="636647"/>
          </a:xfrm>
        </p:spPr>
        <p:txBody>
          <a:bodyPr/>
          <a:lstStyle>
            <a:lvl1pPr marL="0" indent="0">
              <a:buNone/>
              <a:defRPr sz="20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20" name="Text Placeholder 28"/>
          <p:cNvSpPr>
            <a:spLocks noGrp="1"/>
          </p:cNvSpPr>
          <p:nvPr>
            <p:ph type="body" sz="quarter" idx="15"/>
          </p:nvPr>
        </p:nvSpPr>
        <p:spPr>
          <a:xfrm>
            <a:off x="554039" y="2767057"/>
            <a:ext cx="8035925" cy="636647"/>
          </a:xfrm>
        </p:spPr>
        <p:txBody>
          <a:bodyPr anchor="b" anchorCtr="0"/>
          <a:lstStyle>
            <a:lvl1pPr marL="0" indent="0">
              <a:buNone/>
              <a:defRPr sz="2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14" name="Footer Placeholder 3"/>
          <p:cNvSpPr>
            <a:spLocks noGrp="1"/>
          </p:cNvSpPr>
          <p:nvPr>
            <p:ph type="ftr" sz="quarter" idx="11"/>
          </p:nvPr>
        </p:nvSpPr>
        <p:spPr>
          <a:xfrm>
            <a:off x="554182" y="6515719"/>
            <a:ext cx="1416133" cy="176811"/>
          </a:xfrm>
        </p:spPr>
        <p:txBody>
          <a:bodyPr/>
          <a:lstStyle/>
          <a:p>
            <a:r>
              <a:rPr lang="en-GB" noProof="0"/>
              <a:t>© DHI</a:t>
            </a:r>
          </a:p>
        </p:txBody>
      </p:sp>
      <p:sp>
        <p:nvSpPr>
          <p:cNvPr id="15" name="Slide Number Placeholder 4"/>
          <p:cNvSpPr>
            <a:spLocks noGrp="1"/>
          </p:cNvSpPr>
          <p:nvPr>
            <p:ph type="sldNum" sz="quarter" idx="12"/>
          </p:nvPr>
        </p:nvSpPr>
        <p:spPr>
          <a:xfrm>
            <a:off x="4239506" y="6515719"/>
            <a:ext cx="516591" cy="176811"/>
          </a:xfrm>
        </p:spPr>
        <p:txBody>
          <a:bodyPr/>
          <a:lstStyle/>
          <a:p>
            <a:r>
              <a:rPr lang="en-GB" noProof="0"/>
              <a:t>#</a:t>
            </a:r>
            <a:fld id="{EC98167B-91FF-498B-85F5-63F1D9402506}" type="slidenum">
              <a:rPr lang="en-GB" noProof="0" smtClean="0"/>
              <a:pPr/>
              <a:t>‹#›</a:t>
            </a:fld>
            <a:endParaRPr lang="en-GB" noProof="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6800" y="5936400"/>
            <a:ext cx="1357200" cy="940881"/>
          </a:xfrm>
          <a:prstGeom prst="rect">
            <a:avLst/>
          </a:prstGeom>
        </p:spPr>
      </p:pic>
    </p:spTree>
    <p:extLst>
      <p:ext uri="{BB962C8B-B14F-4D97-AF65-F5344CB8AC3E}">
        <p14:creationId xmlns:p14="http://schemas.microsoft.com/office/powerpoint/2010/main" val="25951105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Section Divider B">
    <p:bg>
      <p:bgPr>
        <a:solidFill>
          <a:schemeClr val="bg1"/>
        </a:solidFill>
        <a:effectLst/>
      </p:bgPr>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278818" y="400447"/>
            <a:ext cx="8586383" cy="5915796"/>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gradFill>
            <a:gsLst>
              <a:gs pos="44000">
                <a:schemeClr val="tx2"/>
              </a:gs>
              <a:gs pos="100000">
                <a:schemeClr val="tx2">
                  <a:lumMod val="60000"/>
                  <a:lumOff val="40000"/>
                </a:schemeClr>
              </a:gs>
            </a:gsLst>
            <a:lin ang="0" scaled="1"/>
          </a:gradFill>
          <a:ln w="19050">
            <a:solidFill>
              <a:schemeClr val="bg1"/>
            </a:solidFill>
          </a:ln>
        </p:spPr>
        <p:txBody>
          <a:bodyPr lIns="288000" tIns="288000" bIns="0" anchor="t" anchorCtr="0">
            <a:normAutofit/>
          </a:bodyPr>
          <a:lstStyle>
            <a:lvl1pPr algn="l">
              <a:lnSpc>
                <a:spcPct val="90000"/>
              </a:lnSpc>
              <a:defRPr sz="5400" b="1" cap="none" baseline="0">
                <a:solidFill>
                  <a:schemeClr val="bg1"/>
                </a:solidFill>
              </a:defRPr>
            </a:lvl1pPr>
          </a:lstStyle>
          <a:p>
            <a:r>
              <a:rPr lang="en-GB" noProof="0"/>
              <a:t>01. (Add section)</a:t>
            </a:r>
          </a:p>
        </p:txBody>
      </p:sp>
      <p:sp>
        <p:nvSpPr>
          <p:cNvPr id="19" name="Text Placeholder 28"/>
          <p:cNvSpPr>
            <a:spLocks noGrp="1"/>
          </p:cNvSpPr>
          <p:nvPr>
            <p:ph type="body" sz="quarter" idx="13"/>
          </p:nvPr>
        </p:nvSpPr>
        <p:spPr>
          <a:xfrm>
            <a:off x="554047" y="3506176"/>
            <a:ext cx="8035925" cy="636647"/>
          </a:xfrm>
        </p:spPr>
        <p:txBody>
          <a:bodyPr/>
          <a:lstStyle>
            <a:lvl1pPr marL="0" indent="0">
              <a:buNone/>
              <a:defRPr sz="16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x-none" noProof="0"/>
              <a:t>Click to edit Master text styles</a:t>
            </a:r>
          </a:p>
        </p:txBody>
      </p:sp>
      <p:sp>
        <p:nvSpPr>
          <p:cNvPr id="20" name="Text Placeholder 28"/>
          <p:cNvSpPr>
            <a:spLocks noGrp="1"/>
          </p:cNvSpPr>
          <p:nvPr>
            <p:ph type="body" sz="quarter" idx="15"/>
          </p:nvPr>
        </p:nvSpPr>
        <p:spPr>
          <a:xfrm>
            <a:off x="554047" y="2767062"/>
            <a:ext cx="8035925" cy="636647"/>
          </a:xfrm>
        </p:spPr>
        <p:txBody>
          <a:bodyPr anchor="b" anchorCtr="0"/>
          <a:lstStyle>
            <a:lvl1pPr marL="0" indent="0">
              <a:buNone/>
              <a:defRPr sz="2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x-none" noProof="0"/>
              <a:t>Click to edit Master text styles</a:t>
            </a:r>
          </a:p>
        </p:txBody>
      </p:sp>
      <p:sp>
        <p:nvSpPr>
          <p:cNvPr id="9" name="Date Placeholder 2"/>
          <p:cNvSpPr>
            <a:spLocks noGrp="1"/>
          </p:cNvSpPr>
          <p:nvPr>
            <p:ph type="dt" sz="half" idx="10"/>
          </p:nvPr>
        </p:nvSpPr>
        <p:spPr>
          <a:xfrm>
            <a:off x="1970323" y="6515721"/>
            <a:ext cx="2269191" cy="176811"/>
          </a:xfrm>
          <a:prstGeom prst="rect">
            <a:avLst/>
          </a:prstGeom>
        </p:spPr>
        <p:txBody>
          <a:bodyPr/>
          <a:lstStyle/>
          <a:p>
            <a:endParaRPr lang="en-GB" noProof="0" dirty="0"/>
          </a:p>
        </p:txBody>
      </p:sp>
      <p:sp>
        <p:nvSpPr>
          <p:cNvPr id="14" name="Footer Placeholder 3"/>
          <p:cNvSpPr>
            <a:spLocks noGrp="1"/>
          </p:cNvSpPr>
          <p:nvPr>
            <p:ph type="ftr" sz="quarter" idx="11"/>
          </p:nvPr>
        </p:nvSpPr>
        <p:spPr>
          <a:xfrm>
            <a:off x="554190" y="6515721"/>
            <a:ext cx="1416133" cy="176811"/>
          </a:xfrm>
          <a:prstGeom prst="rect">
            <a:avLst/>
          </a:prstGeom>
        </p:spPr>
        <p:txBody>
          <a:bodyPr/>
          <a:lstStyle/>
          <a:p>
            <a:r>
              <a:rPr lang="en-GB" noProof="0" dirty="0"/>
              <a:t>© DHI</a:t>
            </a:r>
          </a:p>
        </p:txBody>
      </p:sp>
      <p:sp>
        <p:nvSpPr>
          <p:cNvPr id="15" name="Slide Number Placeholder 4"/>
          <p:cNvSpPr>
            <a:spLocks noGrp="1"/>
          </p:cNvSpPr>
          <p:nvPr>
            <p:ph type="sldNum" sz="quarter" idx="12"/>
          </p:nvPr>
        </p:nvSpPr>
        <p:spPr>
          <a:xfrm>
            <a:off x="4239514" y="6515721"/>
            <a:ext cx="516591" cy="176811"/>
          </a:xfrm>
          <a:prstGeom prst="rect">
            <a:avLst/>
          </a:prstGeom>
        </p:spPr>
        <p:txBody>
          <a:bodyPr/>
          <a:lstStyle/>
          <a:p>
            <a:r>
              <a:rPr lang="en-GB" noProof="0" dirty="0"/>
              <a:t>#</a:t>
            </a:r>
            <a:fld id="{EC98167B-91FF-498B-85F5-63F1D9402506}" type="slidenum">
              <a:rPr lang="en-GB" noProof="0" smtClean="0"/>
              <a:pPr/>
              <a:t>‹#›</a:t>
            </a:fld>
            <a:r>
              <a:rPr lang="en-GB" noProof="0" dirty="0"/>
              <a:t>  </a:t>
            </a:r>
          </a:p>
        </p:txBody>
      </p:sp>
    </p:spTree>
    <p:extLst>
      <p:ext uri="{BB962C8B-B14F-4D97-AF65-F5344CB8AC3E}">
        <p14:creationId xmlns:p14="http://schemas.microsoft.com/office/powerpoint/2010/main" val="22306600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ection Divider C ">
    <p:bg>
      <p:bgPr>
        <a:solidFill>
          <a:schemeClr val="bg1"/>
        </a:solidFill>
        <a:effectLst/>
      </p:bgPr>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278818" y="400447"/>
            <a:ext cx="8586383" cy="5915796"/>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gradFill>
            <a:gsLst>
              <a:gs pos="44000">
                <a:schemeClr val="accent4"/>
              </a:gs>
              <a:gs pos="100000">
                <a:schemeClr val="accent4">
                  <a:lumMod val="40000"/>
                  <a:lumOff val="60000"/>
                </a:schemeClr>
              </a:gs>
            </a:gsLst>
            <a:lin ang="0" scaled="1"/>
          </a:gradFill>
          <a:ln w="19050">
            <a:solidFill>
              <a:schemeClr val="bg1"/>
            </a:solidFill>
          </a:ln>
        </p:spPr>
        <p:txBody>
          <a:bodyPr lIns="288000" tIns="288000" bIns="0" anchor="t" anchorCtr="0">
            <a:normAutofit/>
          </a:bodyPr>
          <a:lstStyle>
            <a:lvl1pPr algn="l">
              <a:lnSpc>
                <a:spcPct val="90000"/>
              </a:lnSpc>
              <a:defRPr sz="5400" b="1" cap="none" baseline="0">
                <a:solidFill>
                  <a:schemeClr val="bg1"/>
                </a:solidFill>
              </a:defRPr>
            </a:lvl1pPr>
          </a:lstStyle>
          <a:p>
            <a:r>
              <a:rPr lang="en-GB" noProof="0"/>
              <a:t>01. (Add section)</a:t>
            </a:r>
          </a:p>
        </p:txBody>
      </p:sp>
      <p:sp>
        <p:nvSpPr>
          <p:cNvPr id="19" name="Text Placeholder 28"/>
          <p:cNvSpPr>
            <a:spLocks noGrp="1"/>
          </p:cNvSpPr>
          <p:nvPr>
            <p:ph type="body" sz="quarter" idx="13"/>
          </p:nvPr>
        </p:nvSpPr>
        <p:spPr>
          <a:xfrm>
            <a:off x="554047" y="3506176"/>
            <a:ext cx="8035925" cy="636647"/>
          </a:xfrm>
        </p:spPr>
        <p:txBody>
          <a:bodyPr/>
          <a:lstStyle>
            <a:lvl1pPr marL="0" indent="0">
              <a:buNone/>
              <a:defRPr sz="16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x-none" noProof="0"/>
              <a:t>Click to edit Master text styles</a:t>
            </a:r>
          </a:p>
        </p:txBody>
      </p:sp>
      <p:sp>
        <p:nvSpPr>
          <p:cNvPr id="20" name="Text Placeholder 28"/>
          <p:cNvSpPr>
            <a:spLocks noGrp="1"/>
          </p:cNvSpPr>
          <p:nvPr>
            <p:ph type="body" sz="quarter" idx="15"/>
          </p:nvPr>
        </p:nvSpPr>
        <p:spPr>
          <a:xfrm>
            <a:off x="554047" y="2767062"/>
            <a:ext cx="8035925" cy="636647"/>
          </a:xfrm>
        </p:spPr>
        <p:txBody>
          <a:bodyPr anchor="b" anchorCtr="0"/>
          <a:lstStyle>
            <a:lvl1pPr marL="0" indent="0">
              <a:buNone/>
              <a:defRPr sz="2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x-none" noProof="0"/>
              <a:t>Click to edit Master text styles</a:t>
            </a:r>
          </a:p>
        </p:txBody>
      </p:sp>
      <p:sp>
        <p:nvSpPr>
          <p:cNvPr id="9" name="Date Placeholder 2"/>
          <p:cNvSpPr>
            <a:spLocks noGrp="1"/>
          </p:cNvSpPr>
          <p:nvPr>
            <p:ph type="dt" sz="half" idx="10"/>
          </p:nvPr>
        </p:nvSpPr>
        <p:spPr>
          <a:xfrm>
            <a:off x="1970323" y="6515721"/>
            <a:ext cx="2269191" cy="176811"/>
          </a:xfrm>
          <a:prstGeom prst="rect">
            <a:avLst/>
          </a:prstGeom>
        </p:spPr>
        <p:txBody>
          <a:bodyPr/>
          <a:lstStyle/>
          <a:p>
            <a:endParaRPr lang="en-GB" noProof="0" dirty="0"/>
          </a:p>
        </p:txBody>
      </p:sp>
      <p:sp>
        <p:nvSpPr>
          <p:cNvPr id="14" name="Footer Placeholder 3"/>
          <p:cNvSpPr>
            <a:spLocks noGrp="1"/>
          </p:cNvSpPr>
          <p:nvPr>
            <p:ph type="ftr" sz="quarter" idx="11"/>
          </p:nvPr>
        </p:nvSpPr>
        <p:spPr>
          <a:xfrm>
            <a:off x="554190" y="6515721"/>
            <a:ext cx="1416133" cy="176811"/>
          </a:xfrm>
          <a:prstGeom prst="rect">
            <a:avLst/>
          </a:prstGeom>
        </p:spPr>
        <p:txBody>
          <a:bodyPr/>
          <a:lstStyle/>
          <a:p>
            <a:r>
              <a:rPr lang="en-GB" noProof="0" dirty="0"/>
              <a:t>© DHI</a:t>
            </a:r>
          </a:p>
        </p:txBody>
      </p:sp>
      <p:sp>
        <p:nvSpPr>
          <p:cNvPr id="15" name="Slide Number Placeholder 4"/>
          <p:cNvSpPr>
            <a:spLocks noGrp="1"/>
          </p:cNvSpPr>
          <p:nvPr>
            <p:ph type="sldNum" sz="quarter" idx="12"/>
          </p:nvPr>
        </p:nvSpPr>
        <p:spPr>
          <a:xfrm>
            <a:off x="4239514" y="6515721"/>
            <a:ext cx="516591" cy="176811"/>
          </a:xfrm>
          <a:prstGeom prst="rect">
            <a:avLst/>
          </a:prstGeom>
        </p:spPr>
        <p:txBody>
          <a:bodyPr/>
          <a:lstStyle/>
          <a:p>
            <a:r>
              <a:rPr lang="en-GB" noProof="0" dirty="0"/>
              <a:t>#</a:t>
            </a:r>
            <a:fld id="{EC98167B-91FF-498B-85F5-63F1D9402506}" type="slidenum">
              <a:rPr lang="en-GB" noProof="0" smtClean="0"/>
              <a:pPr/>
              <a:t>‹#›</a:t>
            </a:fld>
            <a:r>
              <a:rPr lang="en-GB" noProof="0" dirty="0"/>
              <a:t>  </a:t>
            </a:r>
          </a:p>
        </p:txBody>
      </p:sp>
    </p:spTree>
    <p:extLst>
      <p:ext uri="{BB962C8B-B14F-4D97-AF65-F5344CB8AC3E}">
        <p14:creationId xmlns:p14="http://schemas.microsoft.com/office/powerpoint/2010/main" val="36004919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x-none" noProof="0"/>
              <a:t>Click to edit Master title style</a:t>
            </a:r>
            <a:endParaRPr lang="en-GB" noProof="0"/>
          </a:p>
        </p:txBody>
      </p:sp>
      <p:sp>
        <p:nvSpPr>
          <p:cNvPr id="8" name="Date Placeholder 2"/>
          <p:cNvSpPr>
            <a:spLocks noGrp="1"/>
          </p:cNvSpPr>
          <p:nvPr>
            <p:ph type="dt" sz="half" idx="10"/>
          </p:nvPr>
        </p:nvSpPr>
        <p:spPr>
          <a:xfrm>
            <a:off x="1970323" y="6515721"/>
            <a:ext cx="2269191" cy="176811"/>
          </a:xfrm>
          <a:prstGeom prst="rect">
            <a:avLst/>
          </a:prstGeom>
        </p:spPr>
        <p:txBody>
          <a:bodyPr/>
          <a:lstStyle/>
          <a:p>
            <a:endParaRPr lang="en-GB" noProof="0" dirty="0"/>
          </a:p>
        </p:txBody>
      </p:sp>
      <p:sp>
        <p:nvSpPr>
          <p:cNvPr id="10" name="Slide Number Placeholder 4"/>
          <p:cNvSpPr>
            <a:spLocks noGrp="1"/>
          </p:cNvSpPr>
          <p:nvPr>
            <p:ph type="sldNum" sz="quarter" idx="12"/>
          </p:nvPr>
        </p:nvSpPr>
        <p:spPr>
          <a:xfrm>
            <a:off x="4239514" y="6515721"/>
            <a:ext cx="516591" cy="176811"/>
          </a:xfrm>
          <a:prstGeom prst="rect">
            <a:avLst/>
          </a:prstGeom>
        </p:spPr>
        <p:txBody>
          <a:bodyPr/>
          <a:lstStyle/>
          <a:p>
            <a:r>
              <a:rPr lang="en-GB" noProof="0" dirty="0"/>
              <a:t>#</a:t>
            </a:r>
            <a:fld id="{EC98167B-91FF-498B-85F5-63F1D9402506}" type="slidenum">
              <a:rPr lang="en-GB" noProof="0" smtClean="0"/>
              <a:pPr/>
              <a:t>‹#›</a:t>
            </a:fld>
            <a:r>
              <a:rPr lang="en-GB" noProof="0" dirty="0"/>
              <a:t>  </a:t>
            </a:r>
          </a:p>
        </p:txBody>
      </p:sp>
      <p:sp>
        <p:nvSpPr>
          <p:cNvPr id="11" name="Content Placeholder 6"/>
          <p:cNvSpPr>
            <a:spLocks noGrp="1"/>
          </p:cNvSpPr>
          <p:nvPr>
            <p:ph sz="quarter" idx="13"/>
          </p:nvPr>
        </p:nvSpPr>
        <p:spPr>
          <a:xfrm>
            <a:off x="554047" y="1589743"/>
            <a:ext cx="8035925" cy="4123764"/>
          </a:xfrm>
        </p:spPr>
        <p:txBody>
          <a:bodyPr/>
          <a:lstStyle>
            <a:lvl1pPr marL="270000" indent="-270000">
              <a:buFont typeface="Arial" pitchFamily="34" charset="0"/>
              <a:buChar char="•"/>
              <a:defRPr>
                <a:solidFill>
                  <a:schemeClr val="accent3"/>
                </a:solidFill>
              </a:defRPr>
            </a:lvl1pPr>
            <a:lvl2pPr marL="540000" indent="-270000">
              <a:buFont typeface="Arial" pitchFamily="34" charset="0"/>
              <a:buChar char="−"/>
              <a:defRPr>
                <a:solidFill>
                  <a:schemeClr val="accent3"/>
                </a:solidFill>
              </a:defRPr>
            </a:lvl2pPr>
            <a:lvl3pPr marL="810000" indent="-270000">
              <a:buFont typeface="Arial" pitchFamily="34" charset="0"/>
              <a:buChar char="•"/>
              <a:defRPr>
                <a:solidFill>
                  <a:schemeClr val="accent3"/>
                </a:solidFill>
              </a:defRPr>
            </a:lvl3pPr>
            <a:lvl4pPr marL="1080000" indent="-270000">
              <a:buFont typeface="Arial" pitchFamily="34" charset="0"/>
              <a:buChar char="−"/>
              <a:defRPr>
                <a:solidFill>
                  <a:schemeClr val="accent3"/>
                </a:solidFill>
              </a:defRPr>
            </a:lvl4pPr>
            <a:lvl5pPr marL="1350000" indent="-270000">
              <a:defRPr>
                <a:solidFill>
                  <a:schemeClr val="accent3"/>
                </a:solidFill>
              </a:defRPr>
            </a:lvl5pPr>
          </a:lstStyle>
          <a:p>
            <a:pPr lvl="0"/>
            <a:r>
              <a:rPr lang="x-none" noProof="0"/>
              <a:t>Click to edit Master text styles</a:t>
            </a:r>
          </a:p>
          <a:p>
            <a:pPr lvl="1"/>
            <a:r>
              <a:rPr lang="x-none" noProof="0"/>
              <a:t>Second level</a:t>
            </a:r>
          </a:p>
          <a:p>
            <a:pPr lvl="2"/>
            <a:r>
              <a:rPr lang="x-none" noProof="0"/>
              <a:t>Third level</a:t>
            </a:r>
          </a:p>
          <a:p>
            <a:pPr lvl="3"/>
            <a:r>
              <a:rPr lang="x-none" noProof="0"/>
              <a:t>Fourth level</a:t>
            </a:r>
          </a:p>
          <a:p>
            <a:pPr lvl="4"/>
            <a:r>
              <a:rPr lang="x-none" noProof="0"/>
              <a:t>Fifth level</a:t>
            </a:r>
            <a:endParaRPr lang="en-GB" noProof="0" dirty="0"/>
          </a:p>
        </p:txBody>
      </p:sp>
    </p:spTree>
    <p:extLst>
      <p:ext uri="{BB962C8B-B14F-4D97-AF65-F5344CB8AC3E}">
        <p14:creationId xmlns:p14="http://schemas.microsoft.com/office/powerpoint/2010/main" val="14200763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noProof="0"/>
              <a:t>Click to edit Master title style</a:t>
            </a:r>
            <a:endParaRPr lang="en-GB" noProof="0" dirty="0"/>
          </a:p>
        </p:txBody>
      </p:sp>
      <p:sp>
        <p:nvSpPr>
          <p:cNvPr id="3" name="Date Placeholder 2"/>
          <p:cNvSpPr>
            <a:spLocks noGrp="1"/>
          </p:cNvSpPr>
          <p:nvPr>
            <p:ph type="dt" sz="half" idx="10"/>
          </p:nvPr>
        </p:nvSpPr>
        <p:spPr>
          <a:xfrm>
            <a:off x="1970323" y="6515721"/>
            <a:ext cx="2269191" cy="176811"/>
          </a:xfrm>
          <a:prstGeom prst="rect">
            <a:avLst/>
          </a:prstGeom>
        </p:spPr>
        <p:txBody>
          <a:bodyPr/>
          <a:lstStyle/>
          <a:p>
            <a:endParaRPr lang="en-GB" noProof="0" dirty="0"/>
          </a:p>
        </p:txBody>
      </p:sp>
      <p:sp>
        <p:nvSpPr>
          <p:cNvPr id="5" name="Slide Number Placeholder 4"/>
          <p:cNvSpPr>
            <a:spLocks noGrp="1"/>
          </p:cNvSpPr>
          <p:nvPr>
            <p:ph type="sldNum" sz="quarter" idx="12"/>
          </p:nvPr>
        </p:nvSpPr>
        <p:spPr>
          <a:xfrm>
            <a:off x="4239514" y="6515721"/>
            <a:ext cx="516591" cy="176811"/>
          </a:xfrm>
          <a:prstGeom prst="rect">
            <a:avLst/>
          </a:prstGeom>
        </p:spPr>
        <p:txBody>
          <a:bodyPr/>
          <a:lstStyle/>
          <a:p>
            <a:r>
              <a:rPr lang="en-GB" noProof="0" dirty="0"/>
              <a:t>#</a:t>
            </a:r>
            <a:fld id="{EC98167B-91FF-498B-85F5-63F1D9402506}" type="slidenum">
              <a:rPr lang="en-GB" noProof="0" smtClean="0"/>
              <a:pPr/>
              <a:t>‹#›</a:t>
            </a:fld>
            <a:r>
              <a:rPr lang="en-GB" noProof="0" dirty="0"/>
              <a:t>  </a:t>
            </a:r>
          </a:p>
        </p:txBody>
      </p:sp>
      <p:sp>
        <p:nvSpPr>
          <p:cNvPr id="9" name="Rectangle 8"/>
          <p:cNvSpPr/>
          <p:nvPr userDrawn="1"/>
        </p:nvSpPr>
        <p:spPr>
          <a:xfrm flipV="1">
            <a:off x="0" y="6782016"/>
            <a:ext cx="9144000" cy="75984"/>
          </a:xfrm>
          <a:prstGeom prst="rect">
            <a:avLst/>
          </a:prstGeom>
          <a:gradFill flip="none" rotWithShape="1">
            <a:gsLst>
              <a:gs pos="44000">
                <a:schemeClr val="tx2"/>
              </a:gs>
              <a:gs pos="100000">
                <a:schemeClr val="tx2">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sp>
        <p:nvSpPr>
          <p:cNvPr id="8" name="Content Placeholder 6"/>
          <p:cNvSpPr>
            <a:spLocks noGrp="1"/>
          </p:cNvSpPr>
          <p:nvPr>
            <p:ph sz="quarter" idx="13"/>
          </p:nvPr>
        </p:nvSpPr>
        <p:spPr>
          <a:xfrm>
            <a:off x="554047" y="1589743"/>
            <a:ext cx="8035925" cy="4123764"/>
          </a:xfrm>
        </p:spPr>
        <p:txBody>
          <a:bodyPr/>
          <a:lstStyle>
            <a:lvl1pPr marL="270000" indent="-270000">
              <a:buFont typeface="Arial" pitchFamily="34" charset="0"/>
              <a:buChar char="•"/>
              <a:defRPr>
                <a:solidFill>
                  <a:schemeClr val="accent3"/>
                </a:solidFill>
              </a:defRPr>
            </a:lvl1pPr>
            <a:lvl2pPr marL="540000" indent="-270000">
              <a:buFont typeface="Arial" pitchFamily="34" charset="0"/>
              <a:buChar char="−"/>
              <a:defRPr>
                <a:solidFill>
                  <a:schemeClr val="accent3"/>
                </a:solidFill>
              </a:defRPr>
            </a:lvl2pPr>
            <a:lvl3pPr marL="810000" indent="-270000">
              <a:buFont typeface="Arial" pitchFamily="34" charset="0"/>
              <a:buChar char="•"/>
              <a:defRPr>
                <a:solidFill>
                  <a:schemeClr val="accent3"/>
                </a:solidFill>
              </a:defRPr>
            </a:lvl3pPr>
            <a:lvl4pPr marL="1080000" indent="-270000">
              <a:buFont typeface="Arial" pitchFamily="34" charset="0"/>
              <a:buChar char="−"/>
              <a:defRPr>
                <a:solidFill>
                  <a:schemeClr val="accent3"/>
                </a:solidFill>
              </a:defRPr>
            </a:lvl4pPr>
            <a:lvl5pPr marL="1350000" indent="-270000">
              <a:defRPr>
                <a:solidFill>
                  <a:schemeClr val="accent3"/>
                </a:solidFill>
              </a:defRPr>
            </a:lvl5pPr>
          </a:lstStyle>
          <a:p>
            <a:pPr lvl="0"/>
            <a:r>
              <a:rPr lang="x-none" noProof="0"/>
              <a:t>Click to edit Master text styles</a:t>
            </a:r>
          </a:p>
          <a:p>
            <a:pPr lvl="1"/>
            <a:r>
              <a:rPr lang="x-none" noProof="0"/>
              <a:t>Second level</a:t>
            </a:r>
          </a:p>
          <a:p>
            <a:pPr lvl="2"/>
            <a:r>
              <a:rPr lang="x-none" noProof="0"/>
              <a:t>Third level</a:t>
            </a:r>
          </a:p>
          <a:p>
            <a:pPr lvl="3"/>
            <a:r>
              <a:rPr lang="x-none" noProof="0"/>
              <a:t>Fourth level</a:t>
            </a:r>
          </a:p>
          <a:p>
            <a:pPr lvl="4"/>
            <a:r>
              <a:rPr lang="x-none" noProof="0"/>
              <a:t>Fifth level</a:t>
            </a:r>
            <a:endParaRPr lang="en-GB" noProof="0" dirty="0"/>
          </a:p>
        </p:txBody>
      </p:sp>
    </p:spTree>
    <p:extLst>
      <p:ext uri="{BB962C8B-B14F-4D97-AF65-F5344CB8AC3E}">
        <p14:creationId xmlns:p14="http://schemas.microsoft.com/office/powerpoint/2010/main" val="19913947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noProof="0"/>
              <a:t>Click to edit Master title style</a:t>
            </a:r>
            <a:endParaRPr lang="en-GB" noProof="0"/>
          </a:p>
        </p:txBody>
      </p:sp>
      <p:sp>
        <p:nvSpPr>
          <p:cNvPr id="3" name="Date Placeholder 2"/>
          <p:cNvSpPr>
            <a:spLocks noGrp="1"/>
          </p:cNvSpPr>
          <p:nvPr>
            <p:ph type="dt" sz="half" idx="10"/>
          </p:nvPr>
        </p:nvSpPr>
        <p:spPr>
          <a:xfrm>
            <a:off x="1970323" y="6515721"/>
            <a:ext cx="2269191" cy="176811"/>
          </a:xfrm>
          <a:prstGeom prst="rect">
            <a:avLst/>
          </a:prstGeom>
        </p:spPr>
        <p:txBody>
          <a:bodyPr/>
          <a:lstStyle/>
          <a:p>
            <a:endParaRPr lang="en-GB" noProof="0" dirty="0"/>
          </a:p>
        </p:txBody>
      </p:sp>
      <p:sp>
        <p:nvSpPr>
          <p:cNvPr id="5" name="Slide Number Placeholder 4"/>
          <p:cNvSpPr>
            <a:spLocks noGrp="1"/>
          </p:cNvSpPr>
          <p:nvPr>
            <p:ph type="sldNum" sz="quarter" idx="12"/>
          </p:nvPr>
        </p:nvSpPr>
        <p:spPr>
          <a:xfrm>
            <a:off x="4239514" y="6515721"/>
            <a:ext cx="516591" cy="176811"/>
          </a:xfrm>
          <a:prstGeom prst="rect">
            <a:avLst/>
          </a:prstGeom>
        </p:spPr>
        <p:txBody>
          <a:bodyPr/>
          <a:lstStyle/>
          <a:p>
            <a:r>
              <a:rPr lang="en-GB" noProof="0" dirty="0"/>
              <a:t>#</a:t>
            </a:r>
            <a:fld id="{EC98167B-91FF-498B-85F5-63F1D9402506}" type="slidenum">
              <a:rPr lang="en-GB" noProof="0" smtClean="0"/>
              <a:pPr/>
              <a:t>‹#›</a:t>
            </a:fld>
            <a:r>
              <a:rPr lang="en-GB" noProof="0" dirty="0"/>
              <a:t>  </a:t>
            </a:r>
          </a:p>
        </p:txBody>
      </p:sp>
      <p:sp>
        <p:nvSpPr>
          <p:cNvPr id="9" name="Rectangle 8"/>
          <p:cNvSpPr/>
          <p:nvPr userDrawn="1"/>
        </p:nvSpPr>
        <p:spPr>
          <a:xfrm flipV="1">
            <a:off x="0" y="6782016"/>
            <a:ext cx="9144000" cy="75984"/>
          </a:xfrm>
          <a:prstGeom prst="rect">
            <a:avLst/>
          </a:prstGeom>
          <a:gradFill flip="none" rotWithShape="1">
            <a:gsLst>
              <a:gs pos="44000">
                <a:schemeClr val="accent4"/>
              </a:gs>
              <a:gs pos="100000">
                <a:schemeClr val="accent4">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sp>
        <p:nvSpPr>
          <p:cNvPr id="10" name="Content Placeholder 6"/>
          <p:cNvSpPr>
            <a:spLocks noGrp="1"/>
          </p:cNvSpPr>
          <p:nvPr>
            <p:ph sz="quarter" idx="13"/>
          </p:nvPr>
        </p:nvSpPr>
        <p:spPr>
          <a:xfrm>
            <a:off x="554047" y="1589743"/>
            <a:ext cx="8035925" cy="4123764"/>
          </a:xfrm>
        </p:spPr>
        <p:txBody>
          <a:bodyPr/>
          <a:lstStyle>
            <a:lvl1pPr marL="270000" indent="-270000">
              <a:buFont typeface="Arial" pitchFamily="34" charset="0"/>
              <a:buChar char="•"/>
              <a:defRPr>
                <a:solidFill>
                  <a:schemeClr val="accent3"/>
                </a:solidFill>
              </a:defRPr>
            </a:lvl1pPr>
            <a:lvl2pPr marL="540000" indent="-270000">
              <a:buFont typeface="Arial" pitchFamily="34" charset="0"/>
              <a:buChar char="−"/>
              <a:defRPr>
                <a:solidFill>
                  <a:schemeClr val="accent3"/>
                </a:solidFill>
              </a:defRPr>
            </a:lvl2pPr>
            <a:lvl3pPr marL="810000" indent="-270000">
              <a:buFont typeface="Arial" pitchFamily="34" charset="0"/>
              <a:buChar char="•"/>
              <a:defRPr>
                <a:solidFill>
                  <a:schemeClr val="accent3"/>
                </a:solidFill>
              </a:defRPr>
            </a:lvl3pPr>
            <a:lvl4pPr marL="1080000" indent="-270000">
              <a:buFont typeface="Arial" pitchFamily="34" charset="0"/>
              <a:buChar char="−"/>
              <a:defRPr>
                <a:solidFill>
                  <a:schemeClr val="accent3"/>
                </a:solidFill>
              </a:defRPr>
            </a:lvl4pPr>
            <a:lvl5pPr marL="1350000" indent="-270000">
              <a:defRPr>
                <a:solidFill>
                  <a:schemeClr val="accent3"/>
                </a:solidFill>
              </a:defRPr>
            </a:lvl5pPr>
          </a:lstStyle>
          <a:p>
            <a:pPr lvl="0"/>
            <a:r>
              <a:rPr lang="x-none" noProof="0"/>
              <a:t>Click to edit Master text styles</a:t>
            </a:r>
          </a:p>
          <a:p>
            <a:pPr lvl="1"/>
            <a:r>
              <a:rPr lang="x-none" noProof="0"/>
              <a:t>Second level</a:t>
            </a:r>
          </a:p>
          <a:p>
            <a:pPr lvl="2"/>
            <a:r>
              <a:rPr lang="x-none" noProof="0"/>
              <a:t>Third level</a:t>
            </a:r>
          </a:p>
          <a:p>
            <a:pPr lvl="3"/>
            <a:r>
              <a:rPr lang="x-none" noProof="0"/>
              <a:t>Fourth level</a:t>
            </a:r>
          </a:p>
          <a:p>
            <a:pPr lvl="4"/>
            <a:r>
              <a:rPr lang="x-none" noProof="0"/>
              <a:t>Fifth level</a:t>
            </a:r>
            <a:endParaRPr lang="en-GB" noProof="0" dirty="0"/>
          </a:p>
        </p:txBody>
      </p:sp>
    </p:spTree>
    <p:extLst>
      <p:ext uri="{BB962C8B-B14F-4D97-AF65-F5344CB8AC3E}">
        <p14:creationId xmlns:p14="http://schemas.microsoft.com/office/powerpoint/2010/main" val="6751265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A dou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noProof="0"/>
              <a:t>Click to edit Master title style</a:t>
            </a:r>
            <a:endParaRPr lang="en-GB" noProof="0"/>
          </a:p>
        </p:txBody>
      </p:sp>
      <p:sp>
        <p:nvSpPr>
          <p:cNvPr id="3" name="Date Placeholder 2"/>
          <p:cNvSpPr>
            <a:spLocks noGrp="1"/>
          </p:cNvSpPr>
          <p:nvPr>
            <p:ph type="dt" sz="half" idx="10"/>
          </p:nvPr>
        </p:nvSpPr>
        <p:spPr>
          <a:xfrm>
            <a:off x="1970323" y="6515721"/>
            <a:ext cx="2269191" cy="176811"/>
          </a:xfrm>
          <a:prstGeom prst="rect">
            <a:avLst/>
          </a:prstGeom>
        </p:spPr>
        <p:txBody>
          <a:bodyPr/>
          <a:lstStyle/>
          <a:p>
            <a:endParaRPr lang="en-GB" noProof="0" dirty="0"/>
          </a:p>
        </p:txBody>
      </p:sp>
      <p:sp>
        <p:nvSpPr>
          <p:cNvPr id="5" name="Slide Number Placeholder 4"/>
          <p:cNvSpPr>
            <a:spLocks noGrp="1"/>
          </p:cNvSpPr>
          <p:nvPr>
            <p:ph type="sldNum" sz="quarter" idx="12"/>
          </p:nvPr>
        </p:nvSpPr>
        <p:spPr>
          <a:xfrm>
            <a:off x="4239514" y="6515721"/>
            <a:ext cx="516591" cy="176811"/>
          </a:xfrm>
          <a:prstGeom prst="rect">
            <a:avLst/>
          </a:prstGeom>
        </p:spPr>
        <p:txBody>
          <a:bodyPr/>
          <a:lstStyle/>
          <a:p>
            <a:r>
              <a:rPr lang="en-GB" noProof="0" dirty="0"/>
              <a:t>#</a:t>
            </a:r>
            <a:fld id="{EC98167B-91FF-498B-85F5-63F1D9402506}" type="slidenum">
              <a:rPr lang="en-GB" noProof="0" smtClean="0"/>
              <a:pPr/>
              <a:t>‹#›</a:t>
            </a:fld>
            <a:r>
              <a:rPr lang="en-GB" noProof="0" dirty="0"/>
              <a:t>  </a:t>
            </a:r>
          </a:p>
        </p:txBody>
      </p:sp>
      <p:sp>
        <p:nvSpPr>
          <p:cNvPr id="7" name="Content Placeholder 6"/>
          <p:cNvSpPr>
            <a:spLocks noGrp="1"/>
          </p:cNvSpPr>
          <p:nvPr>
            <p:ph sz="quarter" idx="13"/>
          </p:nvPr>
        </p:nvSpPr>
        <p:spPr>
          <a:xfrm>
            <a:off x="554039" y="1589743"/>
            <a:ext cx="3740944" cy="4123764"/>
          </a:xfrm>
        </p:spPr>
        <p:txBody>
          <a:bodyPr/>
          <a:lstStyle>
            <a:lvl1pPr marL="270000" indent="-270000">
              <a:buFont typeface="Arial" pitchFamily="34" charset="0"/>
              <a:buChar char="•"/>
              <a:defRPr>
                <a:solidFill>
                  <a:schemeClr val="accent3"/>
                </a:solidFill>
              </a:defRPr>
            </a:lvl1pPr>
            <a:lvl2pPr marL="540000" indent="-270000">
              <a:buFont typeface="Arial" pitchFamily="34" charset="0"/>
              <a:buChar char="−"/>
              <a:defRPr>
                <a:solidFill>
                  <a:schemeClr val="accent3"/>
                </a:solidFill>
              </a:defRPr>
            </a:lvl2pPr>
            <a:lvl3pPr marL="810000" indent="-270000">
              <a:buFont typeface="Arial" pitchFamily="34" charset="0"/>
              <a:buChar char="•"/>
              <a:defRPr>
                <a:solidFill>
                  <a:schemeClr val="accent3"/>
                </a:solidFill>
              </a:defRPr>
            </a:lvl3pPr>
            <a:lvl4pPr marL="1080000" indent="-270000">
              <a:buFont typeface="Arial" pitchFamily="34" charset="0"/>
              <a:buChar char="−"/>
              <a:defRPr>
                <a:solidFill>
                  <a:schemeClr val="accent3"/>
                </a:solidFill>
              </a:defRPr>
            </a:lvl4pPr>
            <a:lvl5pPr marL="1350000" indent="-270000">
              <a:defRPr>
                <a:solidFill>
                  <a:schemeClr val="accent3"/>
                </a:solidFill>
              </a:defRPr>
            </a:lvl5pPr>
          </a:lstStyle>
          <a:p>
            <a:pPr lvl="0"/>
            <a:r>
              <a:rPr lang="x-none" noProof="0"/>
              <a:t>Click to edit Master text styles</a:t>
            </a:r>
          </a:p>
          <a:p>
            <a:pPr lvl="1"/>
            <a:r>
              <a:rPr lang="x-none" noProof="0"/>
              <a:t>Second level</a:t>
            </a:r>
          </a:p>
          <a:p>
            <a:pPr lvl="2"/>
            <a:r>
              <a:rPr lang="x-none" noProof="0"/>
              <a:t>Third level</a:t>
            </a:r>
          </a:p>
          <a:p>
            <a:pPr lvl="3"/>
            <a:r>
              <a:rPr lang="x-none" noProof="0"/>
              <a:t>Fourth level</a:t>
            </a:r>
          </a:p>
          <a:p>
            <a:pPr lvl="4"/>
            <a:r>
              <a:rPr lang="x-none" noProof="0"/>
              <a:t>Fifth level</a:t>
            </a:r>
            <a:endParaRPr lang="en-GB" noProof="0" dirty="0"/>
          </a:p>
        </p:txBody>
      </p:sp>
      <p:sp>
        <p:nvSpPr>
          <p:cNvPr id="8" name="Content Placeholder 6"/>
          <p:cNvSpPr>
            <a:spLocks noGrp="1"/>
          </p:cNvSpPr>
          <p:nvPr>
            <p:ph sz="quarter" idx="14"/>
          </p:nvPr>
        </p:nvSpPr>
        <p:spPr>
          <a:xfrm>
            <a:off x="4849019" y="1589743"/>
            <a:ext cx="3740944" cy="4123764"/>
          </a:xfrm>
        </p:spPr>
        <p:txBody>
          <a:bodyPr/>
          <a:lstStyle>
            <a:lvl1pPr marL="270000" indent="-270000">
              <a:buFont typeface="Arial" pitchFamily="34" charset="0"/>
              <a:buChar char="•"/>
              <a:defRPr>
                <a:solidFill>
                  <a:schemeClr val="accent3"/>
                </a:solidFill>
              </a:defRPr>
            </a:lvl1pPr>
            <a:lvl2pPr marL="540000" indent="-270000">
              <a:buFont typeface="Arial" pitchFamily="34" charset="0"/>
              <a:buChar char="−"/>
              <a:defRPr>
                <a:solidFill>
                  <a:schemeClr val="accent3"/>
                </a:solidFill>
              </a:defRPr>
            </a:lvl2pPr>
            <a:lvl3pPr marL="810000" indent="-270000">
              <a:buFont typeface="Arial" pitchFamily="34" charset="0"/>
              <a:buChar char="•"/>
              <a:defRPr>
                <a:solidFill>
                  <a:schemeClr val="accent3"/>
                </a:solidFill>
              </a:defRPr>
            </a:lvl3pPr>
            <a:lvl4pPr marL="1080000" indent="-270000" defTabSz="914400">
              <a:buFont typeface="Arial" pitchFamily="34" charset="0"/>
              <a:buChar char="−"/>
              <a:defRPr>
                <a:solidFill>
                  <a:schemeClr val="accent3"/>
                </a:solidFill>
              </a:defRPr>
            </a:lvl4pPr>
            <a:lvl5pPr marL="1350000" indent="-270000">
              <a:defRPr>
                <a:solidFill>
                  <a:schemeClr val="accent3"/>
                </a:solidFill>
              </a:defRPr>
            </a:lvl5pPr>
          </a:lstStyle>
          <a:p>
            <a:pPr lvl="0"/>
            <a:r>
              <a:rPr lang="x-none" noProof="0"/>
              <a:t>Click to edit Master text styles</a:t>
            </a:r>
          </a:p>
          <a:p>
            <a:pPr lvl="1"/>
            <a:r>
              <a:rPr lang="x-none" noProof="0"/>
              <a:t>Second level</a:t>
            </a:r>
          </a:p>
          <a:p>
            <a:pPr lvl="2"/>
            <a:r>
              <a:rPr lang="x-none" noProof="0"/>
              <a:t>Third level</a:t>
            </a:r>
          </a:p>
          <a:p>
            <a:pPr lvl="3"/>
            <a:r>
              <a:rPr lang="x-none" noProof="0"/>
              <a:t>Fourth level</a:t>
            </a:r>
          </a:p>
          <a:p>
            <a:pPr lvl="4"/>
            <a:r>
              <a:rPr lang="x-none" noProof="0"/>
              <a:t>Fifth level</a:t>
            </a:r>
            <a:endParaRPr lang="en-GB" noProof="0" dirty="0"/>
          </a:p>
        </p:txBody>
      </p:sp>
      <p:sp>
        <p:nvSpPr>
          <p:cNvPr id="9" name="Text Placeholder 28"/>
          <p:cNvSpPr>
            <a:spLocks noGrp="1"/>
          </p:cNvSpPr>
          <p:nvPr>
            <p:ph type="body" sz="quarter" idx="21" hasCustomPrompt="1"/>
          </p:nvPr>
        </p:nvSpPr>
        <p:spPr>
          <a:xfrm>
            <a:off x="4849028" y="5814575"/>
            <a:ext cx="3740799" cy="210636"/>
          </a:xfrm>
        </p:spPr>
        <p:txBody>
          <a:bodyPr/>
          <a:lstStyle>
            <a:lvl1pPr marL="0" indent="0">
              <a:buNone/>
              <a:defRPr sz="800" b="0">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a:t>Legend</a:t>
            </a:r>
          </a:p>
        </p:txBody>
      </p:sp>
    </p:spTree>
    <p:extLst>
      <p:ext uri="{BB962C8B-B14F-4D97-AF65-F5344CB8AC3E}">
        <p14:creationId xmlns:p14="http://schemas.microsoft.com/office/powerpoint/2010/main" val="19160938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B dou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noProof="0"/>
              <a:t>Click to edit Master title style</a:t>
            </a:r>
            <a:endParaRPr lang="en-GB" noProof="0"/>
          </a:p>
        </p:txBody>
      </p:sp>
      <p:sp>
        <p:nvSpPr>
          <p:cNvPr id="3" name="Date Placeholder 2"/>
          <p:cNvSpPr>
            <a:spLocks noGrp="1"/>
          </p:cNvSpPr>
          <p:nvPr>
            <p:ph type="dt" sz="half" idx="10"/>
          </p:nvPr>
        </p:nvSpPr>
        <p:spPr>
          <a:xfrm>
            <a:off x="1970323" y="6515721"/>
            <a:ext cx="2269191" cy="176811"/>
          </a:xfrm>
          <a:prstGeom prst="rect">
            <a:avLst/>
          </a:prstGeom>
        </p:spPr>
        <p:txBody>
          <a:bodyPr/>
          <a:lstStyle/>
          <a:p>
            <a:endParaRPr lang="en-GB" noProof="0" dirty="0"/>
          </a:p>
        </p:txBody>
      </p:sp>
      <p:sp>
        <p:nvSpPr>
          <p:cNvPr id="5" name="Slide Number Placeholder 4"/>
          <p:cNvSpPr>
            <a:spLocks noGrp="1"/>
          </p:cNvSpPr>
          <p:nvPr>
            <p:ph type="sldNum" sz="quarter" idx="12"/>
          </p:nvPr>
        </p:nvSpPr>
        <p:spPr>
          <a:xfrm>
            <a:off x="4239514" y="6515721"/>
            <a:ext cx="516591" cy="176811"/>
          </a:xfrm>
          <a:prstGeom prst="rect">
            <a:avLst/>
          </a:prstGeom>
        </p:spPr>
        <p:txBody>
          <a:bodyPr/>
          <a:lstStyle/>
          <a:p>
            <a:r>
              <a:rPr lang="en-GB" noProof="0" dirty="0"/>
              <a:t>#</a:t>
            </a:r>
            <a:fld id="{EC98167B-91FF-498B-85F5-63F1D9402506}" type="slidenum">
              <a:rPr lang="en-GB" noProof="0" smtClean="0"/>
              <a:pPr/>
              <a:t>‹#›</a:t>
            </a:fld>
            <a:r>
              <a:rPr lang="en-GB" noProof="0" dirty="0"/>
              <a:t>  </a:t>
            </a:r>
          </a:p>
        </p:txBody>
      </p:sp>
      <p:sp>
        <p:nvSpPr>
          <p:cNvPr id="9" name="Rectangle 8"/>
          <p:cNvSpPr/>
          <p:nvPr userDrawn="1"/>
        </p:nvSpPr>
        <p:spPr>
          <a:xfrm flipV="1">
            <a:off x="0" y="6782016"/>
            <a:ext cx="9144000" cy="75984"/>
          </a:xfrm>
          <a:prstGeom prst="rect">
            <a:avLst/>
          </a:prstGeom>
          <a:gradFill flip="none" rotWithShape="1">
            <a:gsLst>
              <a:gs pos="44000">
                <a:schemeClr val="tx2"/>
              </a:gs>
              <a:gs pos="100000">
                <a:schemeClr val="tx2">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sp>
        <p:nvSpPr>
          <p:cNvPr id="11" name="Text Placeholder 28"/>
          <p:cNvSpPr>
            <a:spLocks noGrp="1"/>
          </p:cNvSpPr>
          <p:nvPr>
            <p:ph type="body" sz="quarter" idx="21" hasCustomPrompt="1"/>
          </p:nvPr>
        </p:nvSpPr>
        <p:spPr>
          <a:xfrm>
            <a:off x="4849028" y="5814575"/>
            <a:ext cx="3740799" cy="210636"/>
          </a:xfrm>
        </p:spPr>
        <p:txBody>
          <a:bodyPr/>
          <a:lstStyle>
            <a:lvl1pPr marL="0" indent="0">
              <a:buNone/>
              <a:defRPr sz="800" b="0">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a:t>Legend</a:t>
            </a:r>
          </a:p>
        </p:txBody>
      </p:sp>
      <p:sp>
        <p:nvSpPr>
          <p:cNvPr id="16" name="Content Placeholder 6"/>
          <p:cNvSpPr>
            <a:spLocks noGrp="1"/>
          </p:cNvSpPr>
          <p:nvPr>
            <p:ph sz="quarter" idx="13"/>
          </p:nvPr>
        </p:nvSpPr>
        <p:spPr>
          <a:xfrm>
            <a:off x="554039" y="1589743"/>
            <a:ext cx="3740944" cy="4123764"/>
          </a:xfrm>
        </p:spPr>
        <p:txBody>
          <a:bodyPr/>
          <a:lstStyle>
            <a:lvl1pPr marL="270000" indent="-270000">
              <a:buFont typeface="Arial" pitchFamily="34" charset="0"/>
              <a:buChar char="•"/>
              <a:defRPr>
                <a:solidFill>
                  <a:schemeClr val="accent3"/>
                </a:solidFill>
              </a:defRPr>
            </a:lvl1pPr>
            <a:lvl2pPr marL="540000" indent="-270000">
              <a:buFont typeface="Arial" pitchFamily="34" charset="0"/>
              <a:buChar char="−"/>
              <a:defRPr>
                <a:solidFill>
                  <a:schemeClr val="accent3"/>
                </a:solidFill>
              </a:defRPr>
            </a:lvl2pPr>
            <a:lvl3pPr marL="810000" indent="-270000">
              <a:buFont typeface="Arial" pitchFamily="34" charset="0"/>
              <a:buChar char="•"/>
              <a:defRPr>
                <a:solidFill>
                  <a:schemeClr val="accent3"/>
                </a:solidFill>
              </a:defRPr>
            </a:lvl3pPr>
            <a:lvl4pPr marL="1080000" indent="-270000">
              <a:buFont typeface="Arial" pitchFamily="34" charset="0"/>
              <a:buChar char="−"/>
              <a:defRPr>
                <a:solidFill>
                  <a:schemeClr val="accent3"/>
                </a:solidFill>
              </a:defRPr>
            </a:lvl4pPr>
            <a:lvl5pPr marL="1350000" indent="-270000">
              <a:defRPr>
                <a:solidFill>
                  <a:schemeClr val="accent3"/>
                </a:solidFill>
              </a:defRPr>
            </a:lvl5pPr>
          </a:lstStyle>
          <a:p>
            <a:pPr lvl="0"/>
            <a:r>
              <a:rPr lang="x-none" noProof="0"/>
              <a:t>Click to edit Master text styles</a:t>
            </a:r>
          </a:p>
          <a:p>
            <a:pPr lvl="1"/>
            <a:r>
              <a:rPr lang="x-none" noProof="0"/>
              <a:t>Second level</a:t>
            </a:r>
          </a:p>
          <a:p>
            <a:pPr lvl="2"/>
            <a:r>
              <a:rPr lang="x-none" noProof="0"/>
              <a:t>Third level</a:t>
            </a:r>
          </a:p>
          <a:p>
            <a:pPr lvl="3"/>
            <a:r>
              <a:rPr lang="x-none" noProof="0"/>
              <a:t>Fourth level</a:t>
            </a:r>
          </a:p>
          <a:p>
            <a:pPr lvl="4"/>
            <a:r>
              <a:rPr lang="x-none" noProof="0"/>
              <a:t>Fifth level</a:t>
            </a:r>
            <a:endParaRPr lang="en-GB" noProof="0" dirty="0"/>
          </a:p>
        </p:txBody>
      </p:sp>
      <p:sp>
        <p:nvSpPr>
          <p:cNvPr id="17" name="Content Placeholder 6"/>
          <p:cNvSpPr>
            <a:spLocks noGrp="1"/>
          </p:cNvSpPr>
          <p:nvPr>
            <p:ph sz="quarter" idx="14"/>
          </p:nvPr>
        </p:nvSpPr>
        <p:spPr>
          <a:xfrm>
            <a:off x="4849019" y="1589743"/>
            <a:ext cx="3740944" cy="4123764"/>
          </a:xfrm>
        </p:spPr>
        <p:txBody>
          <a:bodyPr/>
          <a:lstStyle>
            <a:lvl1pPr marL="270000" indent="-270000">
              <a:buFont typeface="Arial" pitchFamily="34" charset="0"/>
              <a:buChar char="•"/>
              <a:defRPr>
                <a:solidFill>
                  <a:schemeClr val="accent3"/>
                </a:solidFill>
              </a:defRPr>
            </a:lvl1pPr>
            <a:lvl2pPr marL="540000" indent="-270000">
              <a:buFont typeface="Arial" pitchFamily="34" charset="0"/>
              <a:buChar char="−"/>
              <a:defRPr>
                <a:solidFill>
                  <a:schemeClr val="accent3"/>
                </a:solidFill>
              </a:defRPr>
            </a:lvl2pPr>
            <a:lvl3pPr marL="810000" indent="-270000">
              <a:buFont typeface="Arial" pitchFamily="34" charset="0"/>
              <a:buChar char="•"/>
              <a:defRPr>
                <a:solidFill>
                  <a:schemeClr val="accent3"/>
                </a:solidFill>
              </a:defRPr>
            </a:lvl3pPr>
            <a:lvl4pPr marL="1080000" indent="-270000" defTabSz="914400">
              <a:buFont typeface="Arial" pitchFamily="34" charset="0"/>
              <a:buChar char="−"/>
              <a:defRPr>
                <a:solidFill>
                  <a:schemeClr val="accent3"/>
                </a:solidFill>
              </a:defRPr>
            </a:lvl4pPr>
            <a:lvl5pPr marL="1350000" indent="-270000">
              <a:defRPr>
                <a:solidFill>
                  <a:schemeClr val="accent3"/>
                </a:solidFill>
              </a:defRPr>
            </a:lvl5pPr>
          </a:lstStyle>
          <a:p>
            <a:pPr lvl="0"/>
            <a:r>
              <a:rPr lang="x-none" noProof="0"/>
              <a:t>Click to edit Master text styles</a:t>
            </a:r>
          </a:p>
          <a:p>
            <a:pPr lvl="1"/>
            <a:r>
              <a:rPr lang="x-none" noProof="0"/>
              <a:t>Second level</a:t>
            </a:r>
          </a:p>
          <a:p>
            <a:pPr lvl="2"/>
            <a:r>
              <a:rPr lang="x-none" noProof="0"/>
              <a:t>Third level</a:t>
            </a:r>
          </a:p>
          <a:p>
            <a:pPr lvl="3"/>
            <a:r>
              <a:rPr lang="x-none" noProof="0"/>
              <a:t>Fourth level</a:t>
            </a:r>
          </a:p>
          <a:p>
            <a:pPr lvl="4"/>
            <a:r>
              <a:rPr lang="x-none" noProof="0"/>
              <a:t>Fifth level</a:t>
            </a:r>
            <a:endParaRPr lang="en-GB" noProof="0" dirty="0"/>
          </a:p>
        </p:txBody>
      </p:sp>
    </p:spTree>
    <p:extLst>
      <p:ext uri="{BB962C8B-B14F-4D97-AF65-F5344CB8AC3E}">
        <p14:creationId xmlns:p14="http://schemas.microsoft.com/office/powerpoint/2010/main" val="11354247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C dou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noProof="0"/>
              <a:t>Click to edit Master title style</a:t>
            </a:r>
            <a:endParaRPr lang="en-GB" noProof="0"/>
          </a:p>
        </p:txBody>
      </p:sp>
      <p:sp>
        <p:nvSpPr>
          <p:cNvPr id="3" name="Date Placeholder 2"/>
          <p:cNvSpPr>
            <a:spLocks noGrp="1"/>
          </p:cNvSpPr>
          <p:nvPr>
            <p:ph type="dt" sz="half" idx="10"/>
          </p:nvPr>
        </p:nvSpPr>
        <p:spPr>
          <a:xfrm>
            <a:off x="1970323" y="6515721"/>
            <a:ext cx="2269191" cy="176811"/>
          </a:xfrm>
          <a:prstGeom prst="rect">
            <a:avLst/>
          </a:prstGeom>
        </p:spPr>
        <p:txBody>
          <a:bodyPr/>
          <a:lstStyle/>
          <a:p>
            <a:endParaRPr lang="en-GB" noProof="0" dirty="0"/>
          </a:p>
        </p:txBody>
      </p:sp>
      <p:sp>
        <p:nvSpPr>
          <p:cNvPr id="5" name="Slide Number Placeholder 4"/>
          <p:cNvSpPr>
            <a:spLocks noGrp="1"/>
          </p:cNvSpPr>
          <p:nvPr>
            <p:ph type="sldNum" sz="quarter" idx="12"/>
          </p:nvPr>
        </p:nvSpPr>
        <p:spPr>
          <a:xfrm>
            <a:off x="4239514" y="6515721"/>
            <a:ext cx="516591" cy="176811"/>
          </a:xfrm>
          <a:prstGeom prst="rect">
            <a:avLst/>
          </a:prstGeom>
        </p:spPr>
        <p:txBody>
          <a:bodyPr/>
          <a:lstStyle/>
          <a:p>
            <a:r>
              <a:rPr lang="en-GB" noProof="0" dirty="0"/>
              <a:t>#</a:t>
            </a:r>
            <a:fld id="{EC98167B-91FF-498B-85F5-63F1D9402506}" type="slidenum">
              <a:rPr lang="en-GB" noProof="0" smtClean="0"/>
              <a:pPr/>
              <a:t>‹#›</a:t>
            </a:fld>
            <a:r>
              <a:rPr lang="en-GB" noProof="0" dirty="0"/>
              <a:t>  </a:t>
            </a:r>
          </a:p>
        </p:txBody>
      </p:sp>
      <p:sp>
        <p:nvSpPr>
          <p:cNvPr id="9" name="Rectangle 8"/>
          <p:cNvSpPr/>
          <p:nvPr userDrawn="1"/>
        </p:nvSpPr>
        <p:spPr>
          <a:xfrm flipV="1">
            <a:off x="0" y="6782016"/>
            <a:ext cx="9144000" cy="75984"/>
          </a:xfrm>
          <a:prstGeom prst="rect">
            <a:avLst/>
          </a:prstGeom>
          <a:gradFill flip="none" rotWithShape="1">
            <a:gsLst>
              <a:gs pos="44000">
                <a:schemeClr val="accent4"/>
              </a:gs>
              <a:gs pos="100000">
                <a:schemeClr val="accent4">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sp>
        <p:nvSpPr>
          <p:cNvPr id="11" name="Text Placeholder 28"/>
          <p:cNvSpPr>
            <a:spLocks noGrp="1"/>
          </p:cNvSpPr>
          <p:nvPr>
            <p:ph type="body" sz="quarter" idx="21" hasCustomPrompt="1"/>
          </p:nvPr>
        </p:nvSpPr>
        <p:spPr>
          <a:xfrm>
            <a:off x="4849028" y="5814575"/>
            <a:ext cx="3740799" cy="210636"/>
          </a:xfrm>
        </p:spPr>
        <p:txBody>
          <a:bodyPr/>
          <a:lstStyle>
            <a:lvl1pPr marL="0" indent="0">
              <a:buNone/>
              <a:defRPr sz="800" b="0">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a:t>Legend</a:t>
            </a:r>
          </a:p>
        </p:txBody>
      </p:sp>
      <p:sp>
        <p:nvSpPr>
          <p:cNvPr id="16" name="Content Placeholder 6"/>
          <p:cNvSpPr>
            <a:spLocks noGrp="1"/>
          </p:cNvSpPr>
          <p:nvPr>
            <p:ph sz="quarter" idx="13"/>
          </p:nvPr>
        </p:nvSpPr>
        <p:spPr>
          <a:xfrm>
            <a:off x="554039" y="1589743"/>
            <a:ext cx="3740944" cy="4123764"/>
          </a:xfrm>
        </p:spPr>
        <p:txBody>
          <a:bodyPr/>
          <a:lstStyle>
            <a:lvl1pPr marL="270000" indent="-270000">
              <a:buFont typeface="Arial" pitchFamily="34" charset="0"/>
              <a:buChar char="•"/>
              <a:defRPr>
                <a:solidFill>
                  <a:schemeClr val="accent3"/>
                </a:solidFill>
              </a:defRPr>
            </a:lvl1pPr>
            <a:lvl2pPr marL="540000" indent="-270000">
              <a:buFont typeface="Arial" pitchFamily="34" charset="0"/>
              <a:buChar char="−"/>
              <a:defRPr>
                <a:solidFill>
                  <a:schemeClr val="accent3"/>
                </a:solidFill>
              </a:defRPr>
            </a:lvl2pPr>
            <a:lvl3pPr marL="810000" indent="-270000">
              <a:buFont typeface="Arial" pitchFamily="34" charset="0"/>
              <a:buChar char="•"/>
              <a:defRPr>
                <a:solidFill>
                  <a:schemeClr val="accent3"/>
                </a:solidFill>
              </a:defRPr>
            </a:lvl3pPr>
            <a:lvl4pPr marL="1080000" indent="-270000">
              <a:buFont typeface="Arial" pitchFamily="34" charset="0"/>
              <a:buChar char="−"/>
              <a:defRPr>
                <a:solidFill>
                  <a:schemeClr val="accent3"/>
                </a:solidFill>
              </a:defRPr>
            </a:lvl4pPr>
            <a:lvl5pPr marL="1350000" indent="-270000">
              <a:defRPr>
                <a:solidFill>
                  <a:schemeClr val="accent3"/>
                </a:solidFill>
              </a:defRPr>
            </a:lvl5pPr>
          </a:lstStyle>
          <a:p>
            <a:pPr lvl="0"/>
            <a:r>
              <a:rPr lang="x-none" noProof="0"/>
              <a:t>Click to edit Master text styles</a:t>
            </a:r>
          </a:p>
          <a:p>
            <a:pPr lvl="1"/>
            <a:r>
              <a:rPr lang="x-none" noProof="0"/>
              <a:t>Second level</a:t>
            </a:r>
          </a:p>
          <a:p>
            <a:pPr lvl="2"/>
            <a:r>
              <a:rPr lang="x-none" noProof="0"/>
              <a:t>Third level</a:t>
            </a:r>
          </a:p>
          <a:p>
            <a:pPr lvl="3"/>
            <a:r>
              <a:rPr lang="x-none" noProof="0"/>
              <a:t>Fourth level</a:t>
            </a:r>
          </a:p>
          <a:p>
            <a:pPr lvl="4"/>
            <a:r>
              <a:rPr lang="x-none" noProof="0"/>
              <a:t>Fifth level</a:t>
            </a:r>
            <a:endParaRPr lang="en-GB" noProof="0" dirty="0"/>
          </a:p>
        </p:txBody>
      </p:sp>
      <p:sp>
        <p:nvSpPr>
          <p:cNvPr id="17" name="Content Placeholder 6"/>
          <p:cNvSpPr>
            <a:spLocks noGrp="1"/>
          </p:cNvSpPr>
          <p:nvPr>
            <p:ph sz="quarter" idx="14"/>
          </p:nvPr>
        </p:nvSpPr>
        <p:spPr>
          <a:xfrm>
            <a:off x="4849019" y="1589743"/>
            <a:ext cx="3740944" cy="4123764"/>
          </a:xfrm>
        </p:spPr>
        <p:txBody>
          <a:bodyPr/>
          <a:lstStyle>
            <a:lvl1pPr marL="270000" indent="-270000">
              <a:buFont typeface="Arial" pitchFamily="34" charset="0"/>
              <a:buChar char="•"/>
              <a:defRPr>
                <a:solidFill>
                  <a:schemeClr val="accent3"/>
                </a:solidFill>
              </a:defRPr>
            </a:lvl1pPr>
            <a:lvl2pPr marL="540000" indent="-270000">
              <a:buFont typeface="Arial" pitchFamily="34" charset="0"/>
              <a:buChar char="−"/>
              <a:defRPr>
                <a:solidFill>
                  <a:schemeClr val="accent3"/>
                </a:solidFill>
              </a:defRPr>
            </a:lvl2pPr>
            <a:lvl3pPr marL="810000" indent="-270000">
              <a:buFont typeface="Arial" pitchFamily="34" charset="0"/>
              <a:buChar char="•"/>
              <a:defRPr>
                <a:solidFill>
                  <a:schemeClr val="accent3"/>
                </a:solidFill>
              </a:defRPr>
            </a:lvl3pPr>
            <a:lvl4pPr marL="1080000" indent="-270000" defTabSz="914400">
              <a:buFont typeface="Arial" pitchFamily="34" charset="0"/>
              <a:buChar char="−"/>
              <a:defRPr>
                <a:solidFill>
                  <a:schemeClr val="accent3"/>
                </a:solidFill>
              </a:defRPr>
            </a:lvl4pPr>
            <a:lvl5pPr marL="1350000" indent="-270000">
              <a:defRPr>
                <a:solidFill>
                  <a:schemeClr val="accent3"/>
                </a:solidFill>
              </a:defRPr>
            </a:lvl5pPr>
          </a:lstStyle>
          <a:p>
            <a:pPr lvl="0"/>
            <a:r>
              <a:rPr lang="x-none" noProof="0"/>
              <a:t>Click to edit Master text styles</a:t>
            </a:r>
          </a:p>
          <a:p>
            <a:pPr lvl="1"/>
            <a:r>
              <a:rPr lang="x-none" noProof="0"/>
              <a:t>Second level</a:t>
            </a:r>
          </a:p>
          <a:p>
            <a:pPr lvl="2"/>
            <a:r>
              <a:rPr lang="x-none" noProof="0"/>
              <a:t>Third level</a:t>
            </a:r>
          </a:p>
          <a:p>
            <a:pPr lvl="3"/>
            <a:r>
              <a:rPr lang="x-none" noProof="0"/>
              <a:t>Fourth level</a:t>
            </a:r>
          </a:p>
          <a:p>
            <a:pPr lvl="4"/>
            <a:r>
              <a:rPr lang="x-none" noProof="0"/>
              <a:t>Fifth level</a:t>
            </a:r>
            <a:endParaRPr lang="en-GB" noProof="0" dirty="0"/>
          </a:p>
        </p:txBody>
      </p:sp>
    </p:spTree>
    <p:extLst>
      <p:ext uri="{BB962C8B-B14F-4D97-AF65-F5344CB8AC3E}">
        <p14:creationId xmlns:p14="http://schemas.microsoft.com/office/powerpoint/2010/main" val="27576662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mage A">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1970323" y="6515721"/>
            <a:ext cx="2269191" cy="176811"/>
          </a:xfrm>
          <a:prstGeom prst="rect">
            <a:avLst/>
          </a:prstGeom>
        </p:spPr>
        <p:txBody>
          <a:bodyPr/>
          <a:lstStyle/>
          <a:p>
            <a:endParaRPr lang="en-GB" noProof="0" dirty="0"/>
          </a:p>
        </p:txBody>
      </p:sp>
      <p:sp>
        <p:nvSpPr>
          <p:cNvPr id="5" name="Slide Number Placeholder 4"/>
          <p:cNvSpPr>
            <a:spLocks noGrp="1"/>
          </p:cNvSpPr>
          <p:nvPr>
            <p:ph type="sldNum" sz="quarter" idx="12"/>
          </p:nvPr>
        </p:nvSpPr>
        <p:spPr>
          <a:xfrm>
            <a:off x="4239514" y="6515721"/>
            <a:ext cx="516591" cy="176811"/>
          </a:xfrm>
          <a:prstGeom prst="rect">
            <a:avLst/>
          </a:prstGeom>
        </p:spPr>
        <p:txBody>
          <a:bodyPr/>
          <a:lstStyle/>
          <a:p>
            <a:r>
              <a:rPr lang="en-GB" noProof="0" dirty="0"/>
              <a:t>#</a:t>
            </a:r>
            <a:fld id="{EC98167B-91FF-498B-85F5-63F1D9402506}" type="slidenum">
              <a:rPr lang="en-GB" noProof="0" smtClean="0"/>
              <a:pPr/>
              <a:t>‹#›</a:t>
            </a:fld>
            <a:r>
              <a:rPr lang="en-GB" noProof="0" dirty="0"/>
              <a:t>  </a:t>
            </a:r>
          </a:p>
        </p:txBody>
      </p:sp>
      <p:sp>
        <p:nvSpPr>
          <p:cNvPr id="8" name="Picture Placeholder 4"/>
          <p:cNvSpPr>
            <a:spLocks noGrp="1"/>
          </p:cNvSpPr>
          <p:nvPr>
            <p:ph type="pic" sz="quarter" idx="14"/>
          </p:nvPr>
        </p:nvSpPr>
        <p:spPr>
          <a:xfrm>
            <a:off x="554038" y="677337"/>
            <a:ext cx="8035780" cy="5036171"/>
          </a:xfrm>
        </p:spPr>
        <p:txBody>
          <a:bodyPr anchor="ctr" anchorCtr="0"/>
          <a:lstStyle>
            <a:lvl1pPr marL="0" indent="0" algn="ctr">
              <a:buNone/>
              <a:defRPr>
                <a:solidFill>
                  <a:schemeClr val="accent3"/>
                </a:solidFill>
              </a:defRPr>
            </a:lvl1pPr>
          </a:lstStyle>
          <a:p>
            <a:r>
              <a:rPr lang="x-none" noProof="0"/>
              <a:t>Click icon to add picture</a:t>
            </a:r>
            <a:endParaRPr lang="en-GB" noProof="0" dirty="0"/>
          </a:p>
        </p:txBody>
      </p:sp>
      <p:sp>
        <p:nvSpPr>
          <p:cNvPr id="7" name="Text Placeholder 28"/>
          <p:cNvSpPr>
            <a:spLocks noGrp="1"/>
          </p:cNvSpPr>
          <p:nvPr>
            <p:ph type="body" sz="quarter" idx="18" hasCustomPrompt="1"/>
          </p:nvPr>
        </p:nvSpPr>
        <p:spPr>
          <a:xfrm>
            <a:off x="554038" y="5814575"/>
            <a:ext cx="8035780" cy="210636"/>
          </a:xfrm>
        </p:spPr>
        <p:txBody>
          <a:bodyPr/>
          <a:lstStyle>
            <a:lvl1pPr marL="0" indent="0">
              <a:buNone/>
              <a:defRPr sz="800" b="0">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a:t>Legend</a:t>
            </a:r>
          </a:p>
        </p:txBody>
      </p:sp>
    </p:spTree>
    <p:extLst>
      <p:ext uri="{BB962C8B-B14F-4D97-AF65-F5344CB8AC3E}">
        <p14:creationId xmlns:p14="http://schemas.microsoft.com/office/powerpoint/2010/main" val="5422899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mage B">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1970323" y="6515721"/>
            <a:ext cx="2269191" cy="176811"/>
          </a:xfrm>
          <a:prstGeom prst="rect">
            <a:avLst/>
          </a:prstGeom>
        </p:spPr>
        <p:txBody>
          <a:bodyPr/>
          <a:lstStyle/>
          <a:p>
            <a:endParaRPr lang="en-GB" noProof="0" dirty="0"/>
          </a:p>
        </p:txBody>
      </p:sp>
      <p:sp>
        <p:nvSpPr>
          <p:cNvPr id="5" name="Slide Number Placeholder 4"/>
          <p:cNvSpPr>
            <a:spLocks noGrp="1"/>
          </p:cNvSpPr>
          <p:nvPr>
            <p:ph type="sldNum" sz="quarter" idx="12"/>
          </p:nvPr>
        </p:nvSpPr>
        <p:spPr>
          <a:xfrm>
            <a:off x="4239514" y="6515721"/>
            <a:ext cx="516591" cy="176811"/>
          </a:xfrm>
          <a:prstGeom prst="rect">
            <a:avLst/>
          </a:prstGeom>
        </p:spPr>
        <p:txBody>
          <a:bodyPr/>
          <a:lstStyle/>
          <a:p>
            <a:r>
              <a:rPr lang="en-GB" noProof="0" dirty="0"/>
              <a:t>#</a:t>
            </a:r>
            <a:fld id="{EC98167B-91FF-498B-85F5-63F1D9402506}" type="slidenum">
              <a:rPr lang="en-GB" noProof="0" smtClean="0"/>
              <a:pPr/>
              <a:t>‹#›</a:t>
            </a:fld>
            <a:r>
              <a:rPr lang="en-GB" noProof="0" dirty="0"/>
              <a:t>  </a:t>
            </a:r>
          </a:p>
        </p:txBody>
      </p:sp>
      <p:sp>
        <p:nvSpPr>
          <p:cNvPr id="7" name="Rectangle 6"/>
          <p:cNvSpPr/>
          <p:nvPr userDrawn="1"/>
        </p:nvSpPr>
        <p:spPr>
          <a:xfrm flipV="1">
            <a:off x="0" y="6782016"/>
            <a:ext cx="9144000" cy="75984"/>
          </a:xfrm>
          <a:prstGeom prst="rect">
            <a:avLst/>
          </a:prstGeom>
          <a:gradFill flip="none" rotWithShape="1">
            <a:gsLst>
              <a:gs pos="44000">
                <a:schemeClr val="tx2"/>
              </a:gs>
              <a:gs pos="100000">
                <a:schemeClr val="tx2">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sp>
        <p:nvSpPr>
          <p:cNvPr id="9" name="Picture Placeholder 4"/>
          <p:cNvSpPr>
            <a:spLocks noGrp="1"/>
          </p:cNvSpPr>
          <p:nvPr>
            <p:ph type="pic" sz="quarter" idx="14"/>
          </p:nvPr>
        </p:nvSpPr>
        <p:spPr>
          <a:xfrm>
            <a:off x="554038" y="677337"/>
            <a:ext cx="8035780" cy="5036171"/>
          </a:xfrm>
        </p:spPr>
        <p:txBody>
          <a:bodyPr anchor="ctr" anchorCtr="0"/>
          <a:lstStyle>
            <a:lvl1pPr marL="0" indent="0" algn="ctr">
              <a:buNone/>
              <a:defRPr/>
            </a:lvl1pPr>
          </a:lstStyle>
          <a:p>
            <a:r>
              <a:rPr lang="x-none" noProof="0"/>
              <a:t>Click icon to add picture</a:t>
            </a:r>
            <a:endParaRPr lang="en-GB" noProof="0" dirty="0"/>
          </a:p>
        </p:txBody>
      </p:sp>
      <p:sp>
        <p:nvSpPr>
          <p:cNvPr id="8" name="Text Placeholder 28"/>
          <p:cNvSpPr>
            <a:spLocks noGrp="1"/>
          </p:cNvSpPr>
          <p:nvPr>
            <p:ph type="body" sz="quarter" idx="18" hasCustomPrompt="1"/>
          </p:nvPr>
        </p:nvSpPr>
        <p:spPr>
          <a:xfrm>
            <a:off x="554038" y="5814575"/>
            <a:ext cx="8035780" cy="210636"/>
          </a:xfrm>
        </p:spPr>
        <p:txBody>
          <a:bodyPr/>
          <a:lstStyle>
            <a:lvl1pPr marL="0" indent="0">
              <a:buNone/>
              <a:defRPr sz="800" b="0">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a:t>Legend</a:t>
            </a:r>
          </a:p>
        </p:txBody>
      </p:sp>
    </p:spTree>
    <p:extLst>
      <p:ext uri="{BB962C8B-B14F-4D97-AF65-F5344CB8AC3E}">
        <p14:creationId xmlns:p14="http://schemas.microsoft.com/office/powerpoint/2010/main" val="2079390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7" name="Content Placeholder 6"/>
          <p:cNvSpPr>
            <a:spLocks noGrp="1"/>
          </p:cNvSpPr>
          <p:nvPr>
            <p:ph sz="quarter" idx="13"/>
          </p:nvPr>
        </p:nvSpPr>
        <p:spPr>
          <a:xfrm>
            <a:off x="251520" y="1189653"/>
            <a:ext cx="8640959" cy="5119667"/>
          </a:xfrm>
        </p:spPr>
        <p:txBody>
          <a:bodyPr/>
          <a:lstStyle>
            <a:lvl1pPr>
              <a:defRPr sz="2000">
                <a:solidFill>
                  <a:schemeClr val="bg1"/>
                </a:solidFill>
              </a:defRPr>
            </a:lvl1pPr>
            <a:lvl2pPr marL="540000" indent="-270000">
              <a:buFont typeface="Arial" pitchFamily="34" charset="0"/>
              <a:buChar char="−"/>
              <a:defRPr sz="2000">
                <a:solidFill>
                  <a:schemeClr val="bg1"/>
                </a:solidFill>
              </a:defRPr>
            </a:lvl2pPr>
            <a:lvl3pPr marL="810000" indent="-270000">
              <a:buFont typeface="Arial" pitchFamily="34" charset="0"/>
              <a:buChar char="•"/>
              <a:defRPr sz="2000" baseline="0">
                <a:solidFill>
                  <a:schemeClr val="bg1"/>
                </a:solidFill>
              </a:defRPr>
            </a:lvl3pPr>
            <a:lvl4pPr marL="1080000" indent="-270000">
              <a:buFont typeface="Arial" pitchFamily="34" charset="0"/>
              <a:buChar char="−"/>
              <a:defRPr sz="2000">
                <a:solidFill>
                  <a:schemeClr val="bg1"/>
                </a:solidFill>
              </a:defRPr>
            </a:lvl4pPr>
            <a:lvl5pPr>
              <a:defRPr sz="18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Footer Placeholder 3"/>
          <p:cNvSpPr>
            <a:spLocks noGrp="1"/>
          </p:cNvSpPr>
          <p:nvPr>
            <p:ph type="ftr" sz="quarter" idx="11"/>
          </p:nvPr>
        </p:nvSpPr>
        <p:spPr>
          <a:xfrm>
            <a:off x="554182" y="6515719"/>
            <a:ext cx="1416133" cy="176811"/>
          </a:xfrm>
        </p:spPr>
        <p:txBody>
          <a:bodyPr/>
          <a:lstStyle/>
          <a:p>
            <a:r>
              <a:rPr lang="en-GB" noProof="0"/>
              <a:t>© DHI</a:t>
            </a:r>
          </a:p>
        </p:txBody>
      </p:sp>
      <p:sp>
        <p:nvSpPr>
          <p:cNvPr id="10" name="Slide Number Placeholder 4"/>
          <p:cNvSpPr>
            <a:spLocks noGrp="1"/>
          </p:cNvSpPr>
          <p:nvPr>
            <p:ph type="sldNum" sz="quarter" idx="12"/>
          </p:nvPr>
        </p:nvSpPr>
        <p:spPr>
          <a:xfrm>
            <a:off x="4239506" y="6515719"/>
            <a:ext cx="516591" cy="176811"/>
          </a:xfrm>
        </p:spPr>
        <p:txBody>
          <a:bodyPr/>
          <a:lstStyle/>
          <a:p>
            <a:r>
              <a:rPr lang="en-GB" noProof="0"/>
              <a:t>#</a:t>
            </a:r>
            <a:fld id="{EC98167B-91FF-498B-85F5-63F1D9402506}" type="slidenum">
              <a:rPr lang="en-GB" noProof="0" smtClean="0"/>
              <a:pPr/>
              <a:t>‹#›</a:t>
            </a:fld>
            <a:r>
              <a:rPr lang="en-GB" noProof="0"/>
              <a:t>  </a:t>
            </a:r>
          </a:p>
        </p:txBody>
      </p:sp>
    </p:spTree>
    <p:extLst>
      <p:ext uri="{BB962C8B-B14F-4D97-AF65-F5344CB8AC3E}">
        <p14:creationId xmlns:p14="http://schemas.microsoft.com/office/powerpoint/2010/main" val="3146727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mage C">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1970323" y="6515721"/>
            <a:ext cx="2269191" cy="176811"/>
          </a:xfrm>
          <a:prstGeom prst="rect">
            <a:avLst/>
          </a:prstGeom>
        </p:spPr>
        <p:txBody>
          <a:bodyPr/>
          <a:lstStyle/>
          <a:p>
            <a:endParaRPr lang="en-GB" noProof="0" dirty="0"/>
          </a:p>
        </p:txBody>
      </p:sp>
      <p:sp>
        <p:nvSpPr>
          <p:cNvPr id="4" name="Footer Placeholder 3"/>
          <p:cNvSpPr>
            <a:spLocks noGrp="1"/>
          </p:cNvSpPr>
          <p:nvPr>
            <p:ph type="ftr" sz="quarter" idx="11"/>
          </p:nvPr>
        </p:nvSpPr>
        <p:spPr>
          <a:xfrm>
            <a:off x="554190" y="6515721"/>
            <a:ext cx="1416133" cy="176811"/>
          </a:xfrm>
          <a:prstGeom prst="rect">
            <a:avLst/>
          </a:prstGeom>
        </p:spPr>
        <p:txBody>
          <a:bodyPr/>
          <a:lstStyle/>
          <a:p>
            <a:r>
              <a:rPr lang="en-GB" noProof="0" dirty="0"/>
              <a:t>© DHI</a:t>
            </a:r>
          </a:p>
        </p:txBody>
      </p:sp>
      <p:sp>
        <p:nvSpPr>
          <p:cNvPr id="5" name="Slide Number Placeholder 4"/>
          <p:cNvSpPr>
            <a:spLocks noGrp="1"/>
          </p:cNvSpPr>
          <p:nvPr>
            <p:ph type="sldNum" sz="quarter" idx="12"/>
          </p:nvPr>
        </p:nvSpPr>
        <p:spPr>
          <a:xfrm>
            <a:off x="4239514" y="6515721"/>
            <a:ext cx="516591" cy="176811"/>
          </a:xfrm>
          <a:prstGeom prst="rect">
            <a:avLst/>
          </a:prstGeom>
        </p:spPr>
        <p:txBody>
          <a:bodyPr/>
          <a:lstStyle/>
          <a:p>
            <a:r>
              <a:rPr lang="en-GB" noProof="0" dirty="0"/>
              <a:t>#</a:t>
            </a:r>
            <a:fld id="{EC98167B-91FF-498B-85F5-63F1D9402506}" type="slidenum">
              <a:rPr lang="en-GB" noProof="0" smtClean="0"/>
              <a:pPr/>
              <a:t>‹#›</a:t>
            </a:fld>
            <a:r>
              <a:rPr lang="en-GB" noProof="0" dirty="0"/>
              <a:t>  </a:t>
            </a:r>
          </a:p>
        </p:txBody>
      </p:sp>
      <p:sp>
        <p:nvSpPr>
          <p:cNvPr id="9" name="Rectangle 8"/>
          <p:cNvSpPr/>
          <p:nvPr userDrawn="1"/>
        </p:nvSpPr>
        <p:spPr>
          <a:xfrm flipV="1">
            <a:off x="0" y="6782016"/>
            <a:ext cx="9144000" cy="75984"/>
          </a:xfrm>
          <a:prstGeom prst="rect">
            <a:avLst/>
          </a:prstGeom>
          <a:gradFill flip="none" rotWithShape="1">
            <a:gsLst>
              <a:gs pos="44000">
                <a:schemeClr val="accent4"/>
              </a:gs>
              <a:gs pos="100000">
                <a:schemeClr val="accent4">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sp>
        <p:nvSpPr>
          <p:cNvPr id="10" name="Picture Placeholder 4"/>
          <p:cNvSpPr>
            <a:spLocks noGrp="1"/>
          </p:cNvSpPr>
          <p:nvPr>
            <p:ph type="pic" sz="quarter" idx="14"/>
          </p:nvPr>
        </p:nvSpPr>
        <p:spPr>
          <a:xfrm>
            <a:off x="554038" y="677337"/>
            <a:ext cx="8035780" cy="5036171"/>
          </a:xfrm>
        </p:spPr>
        <p:txBody>
          <a:bodyPr anchor="ctr" anchorCtr="0"/>
          <a:lstStyle>
            <a:lvl1pPr marL="0" indent="0" algn="ctr">
              <a:buNone/>
              <a:defRPr/>
            </a:lvl1pPr>
          </a:lstStyle>
          <a:p>
            <a:r>
              <a:rPr lang="x-none" noProof="0"/>
              <a:t>Click icon to add picture</a:t>
            </a:r>
            <a:endParaRPr lang="en-GB" noProof="0" dirty="0"/>
          </a:p>
        </p:txBody>
      </p:sp>
      <p:sp>
        <p:nvSpPr>
          <p:cNvPr id="7" name="Text Placeholder 28"/>
          <p:cNvSpPr>
            <a:spLocks noGrp="1"/>
          </p:cNvSpPr>
          <p:nvPr>
            <p:ph type="body" sz="quarter" idx="18" hasCustomPrompt="1"/>
          </p:nvPr>
        </p:nvSpPr>
        <p:spPr>
          <a:xfrm>
            <a:off x="554038" y="5814575"/>
            <a:ext cx="8035780" cy="210636"/>
          </a:xfrm>
        </p:spPr>
        <p:txBody>
          <a:bodyPr/>
          <a:lstStyle>
            <a:lvl1pPr marL="0" indent="0">
              <a:buNone/>
              <a:defRPr sz="800" b="0">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a:t>Legend</a:t>
            </a:r>
          </a:p>
        </p:txBody>
      </p:sp>
    </p:spTree>
    <p:extLst>
      <p:ext uri="{BB962C8B-B14F-4D97-AF65-F5344CB8AC3E}">
        <p14:creationId xmlns:p14="http://schemas.microsoft.com/office/powerpoint/2010/main" val="19371317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 Images 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noProof="0"/>
              <a:t>Click to edit Master title style</a:t>
            </a:r>
            <a:endParaRPr lang="en-GB" noProof="0"/>
          </a:p>
        </p:txBody>
      </p:sp>
      <p:sp>
        <p:nvSpPr>
          <p:cNvPr id="3" name="Date Placeholder 2"/>
          <p:cNvSpPr>
            <a:spLocks noGrp="1"/>
          </p:cNvSpPr>
          <p:nvPr>
            <p:ph type="dt" sz="half" idx="10"/>
          </p:nvPr>
        </p:nvSpPr>
        <p:spPr>
          <a:xfrm>
            <a:off x="1970323" y="6515721"/>
            <a:ext cx="2269191" cy="176811"/>
          </a:xfrm>
          <a:prstGeom prst="rect">
            <a:avLst/>
          </a:prstGeom>
        </p:spPr>
        <p:txBody>
          <a:bodyPr/>
          <a:lstStyle/>
          <a:p>
            <a:endParaRPr lang="en-GB" noProof="0" dirty="0"/>
          </a:p>
        </p:txBody>
      </p:sp>
      <p:sp>
        <p:nvSpPr>
          <p:cNvPr id="4" name="Footer Placeholder 3"/>
          <p:cNvSpPr>
            <a:spLocks noGrp="1"/>
          </p:cNvSpPr>
          <p:nvPr>
            <p:ph type="ftr" sz="quarter" idx="11"/>
          </p:nvPr>
        </p:nvSpPr>
        <p:spPr>
          <a:xfrm>
            <a:off x="554190" y="6515721"/>
            <a:ext cx="1416133" cy="176811"/>
          </a:xfrm>
          <a:prstGeom prst="rect">
            <a:avLst/>
          </a:prstGeom>
        </p:spPr>
        <p:txBody>
          <a:bodyPr/>
          <a:lstStyle/>
          <a:p>
            <a:r>
              <a:rPr lang="en-GB" noProof="0" dirty="0"/>
              <a:t>© DHI</a:t>
            </a:r>
          </a:p>
        </p:txBody>
      </p:sp>
      <p:sp>
        <p:nvSpPr>
          <p:cNvPr id="5" name="Slide Number Placeholder 4"/>
          <p:cNvSpPr>
            <a:spLocks noGrp="1"/>
          </p:cNvSpPr>
          <p:nvPr>
            <p:ph type="sldNum" sz="quarter" idx="12"/>
          </p:nvPr>
        </p:nvSpPr>
        <p:spPr>
          <a:xfrm>
            <a:off x="4239514" y="6515721"/>
            <a:ext cx="516591" cy="176811"/>
          </a:xfrm>
          <a:prstGeom prst="rect">
            <a:avLst/>
          </a:prstGeom>
        </p:spPr>
        <p:txBody>
          <a:bodyPr/>
          <a:lstStyle/>
          <a:p>
            <a:r>
              <a:rPr lang="en-GB" noProof="0" dirty="0"/>
              <a:t>#</a:t>
            </a:r>
            <a:fld id="{EC98167B-91FF-498B-85F5-63F1D9402506}" type="slidenum">
              <a:rPr lang="en-GB" noProof="0" smtClean="0"/>
              <a:pPr/>
              <a:t>‹#›</a:t>
            </a:fld>
            <a:r>
              <a:rPr lang="en-GB" noProof="0" dirty="0"/>
              <a:t>  </a:t>
            </a:r>
          </a:p>
        </p:txBody>
      </p:sp>
      <p:sp>
        <p:nvSpPr>
          <p:cNvPr id="7" name="Content Placeholder 6"/>
          <p:cNvSpPr>
            <a:spLocks noGrp="1"/>
          </p:cNvSpPr>
          <p:nvPr>
            <p:ph sz="quarter" idx="13"/>
          </p:nvPr>
        </p:nvSpPr>
        <p:spPr>
          <a:xfrm>
            <a:off x="554047" y="1589749"/>
            <a:ext cx="8035925" cy="1525991"/>
          </a:xfrm>
        </p:spPr>
        <p:txBody>
          <a:bodyPr/>
          <a:lstStyle>
            <a:lvl1pPr marL="270000" indent="-270000">
              <a:buFont typeface="Arial" pitchFamily="34" charset="0"/>
              <a:buChar cha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x-none" noProof="0"/>
              <a:t>Click to edit Master text styles</a:t>
            </a:r>
          </a:p>
          <a:p>
            <a:pPr lvl="1"/>
            <a:r>
              <a:rPr lang="x-none" noProof="0"/>
              <a:t>Second level</a:t>
            </a:r>
          </a:p>
          <a:p>
            <a:pPr lvl="2"/>
            <a:r>
              <a:rPr lang="x-none" noProof="0"/>
              <a:t>Third level</a:t>
            </a:r>
          </a:p>
          <a:p>
            <a:pPr lvl="3"/>
            <a:r>
              <a:rPr lang="x-none" noProof="0"/>
              <a:t>Fourth level</a:t>
            </a:r>
          </a:p>
          <a:p>
            <a:pPr lvl="4"/>
            <a:r>
              <a:rPr lang="x-none" noProof="0"/>
              <a:t>Fifth level</a:t>
            </a:r>
            <a:endParaRPr lang="en-GB" noProof="0" dirty="0"/>
          </a:p>
        </p:txBody>
      </p:sp>
      <p:sp>
        <p:nvSpPr>
          <p:cNvPr id="8" name="Picture Placeholder 4"/>
          <p:cNvSpPr>
            <a:spLocks noGrp="1"/>
          </p:cNvSpPr>
          <p:nvPr>
            <p:ph type="pic" sz="quarter" idx="14"/>
          </p:nvPr>
        </p:nvSpPr>
        <p:spPr>
          <a:xfrm>
            <a:off x="554038" y="3502309"/>
            <a:ext cx="1796360" cy="2230675"/>
          </a:xfrm>
        </p:spPr>
        <p:txBody>
          <a:bodyPr anchor="ctr" anchorCtr="0"/>
          <a:lstStyle>
            <a:lvl1pPr marL="0" indent="0" algn="ctr">
              <a:buNone/>
              <a:defRPr/>
            </a:lvl1pPr>
          </a:lstStyle>
          <a:p>
            <a:r>
              <a:rPr lang="x-none" noProof="0"/>
              <a:t>Click icon to add picture</a:t>
            </a:r>
            <a:endParaRPr lang="en-GB" noProof="0" dirty="0"/>
          </a:p>
        </p:txBody>
      </p:sp>
      <p:sp>
        <p:nvSpPr>
          <p:cNvPr id="14" name="Picture Placeholder 4"/>
          <p:cNvSpPr>
            <a:spLocks noGrp="1"/>
          </p:cNvSpPr>
          <p:nvPr>
            <p:ph type="pic" sz="quarter" idx="15"/>
          </p:nvPr>
        </p:nvSpPr>
        <p:spPr>
          <a:xfrm>
            <a:off x="2634577" y="3502309"/>
            <a:ext cx="1796360" cy="2230675"/>
          </a:xfrm>
        </p:spPr>
        <p:txBody>
          <a:bodyPr anchor="ctr" anchorCtr="0"/>
          <a:lstStyle>
            <a:lvl1pPr marL="0" indent="0" algn="ctr">
              <a:buNone/>
              <a:defRPr/>
            </a:lvl1pPr>
          </a:lstStyle>
          <a:p>
            <a:r>
              <a:rPr lang="x-none" noProof="0"/>
              <a:t>Click icon to add picture</a:t>
            </a:r>
            <a:endParaRPr lang="en-GB" noProof="0" dirty="0"/>
          </a:p>
        </p:txBody>
      </p:sp>
      <p:sp>
        <p:nvSpPr>
          <p:cNvPr id="15" name="Picture Placeholder 4"/>
          <p:cNvSpPr>
            <a:spLocks noGrp="1"/>
          </p:cNvSpPr>
          <p:nvPr>
            <p:ph type="pic" sz="quarter" idx="16"/>
          </p:nvPr>
        </p:nvSpPr>
        <p:spPr>
          <a:xfrm>
            <a:off x="4715116" y="3502309"/>
            <a:ext cx="1796360" cy="2230675"/>
          </a:xfrm>
        </p:spPr>
        <p:txBody>
          <a:bodyPr anchor="ctr" anchorCtr="0"/>
          <a:lstStyle>
            <a:lvl1pPr marL="0" indent="0" algn="ctr">
              <a:buNone/>
              <a:defRPr/>
            </a:lvl1pPr>
          </a:lstStyle>
          <a:p>
            <a:r>
              <a:rPr lang="x-none" noProof="0"/>
              <a:t>Click icon to add picture</a:t>
            </a:r>
            <a:endParaRPr lang="en-GB" noProof="0" dirty="0"/>
          </a:p>
        </p:txBody>
      </p:sp>
      <p:sp>
        <p:nvSpPr>
          <p:cNvPr id="16" name="Picture Placeholder 4"/>
          <p:cNvSpPr>
            <a:spLocks noGrp="1"/>
          </p:cNvSpPr>
          <p:nvPr>
            <p:ph type="pic" sz="quarter" idx="17"/>
          </p:nvPr>
        </p:nvSpPr>
        <p:spPr>
          <a:xfrm>
            <a:off x="6795654" y="3502309"/>
            <a:ext cx="1796360" cy="2230675"/>
          </a:xfrm>
        </p:spPr>
        <p:txBody>
          <a:bodyPr anchor="ctr" anchorCtr="0"/>
          <a:lstStyle>
            <a:lvl1pPr marL="0" indent="0" algn="ctr">
              <a:buNone/>
              <a:defRPr/>
            </a:lvl1pPr>
          </a:lstStyle>
          <a:p>
            <a:r>
              <a:rPr lang="x-none" noProof="0"/>
              <a:t>Click icon to add picture</a:t>
            </a:r>
            <a:endParaRPr lang="en-GB" noProof="0" dirty="0"/>
          </a:p>
        </p:txBody>
      </p:sp>
      <p:sp>
        <p:nvSpPr>
          <p:cNvPr id="11" name="Text Placeholder 28"/>
          <p:cNvSpPr>
            <a:spLocks noGrp="1"/>
          </p:cNvSpPr>
          <p:nvPr>
            <p:ph type="body" sz="quarter" idx="18" hasCustomPrompt="1"/>
          </p:nvPr>
        </p:nvSpPr>
        <p:spPr>
          <a:xfrm>
            <a:off x="554038" y="5814575"/>
            <a:ext cx="1796360" cy="210636"/>
          </a:xfrm>
        </p:spPr>
        <p:txBody>
          <a:bodyPr/>
          <a:lstStyle>
            <a:lvl1pPr marL="0" indent="0">
              <a:buNone/>
              <a:defRPr sz="800" b="0">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a:t>Legend</a:t>
            </a:r>
          </a:p>
        </p:txBody>
      </p:sp>
      <p:sp>
        <p:nvSpPr>
          <p:cNvPr id="12" name="Text Placeholder 28"/>
          <p:cNvSpPr>
            <a:spLocks noGrp="1"/>
          </p:cNvSpPr>
          <p:nvPr>
            <p:ph type="body" sz="quarter" idx="19" hasCustomPrompt="1"/>
          </p:nvPr>
        </p:nvSpPr>
        <p:spPr>
          <a:xfrm>
            <a:off x="2634577" y="5814575"/>
            <a:ext cx="1796360" cy="210636"/>
          </a:xfrm>
        </p:spPr>
        <p:txBody>
          <a:bodyPr/>
          <a:lstStyle>
            <a:lvl1pPr marL="0" indent="0">
              <a:buNone/>
              <a:defRPr sz="800" b="0">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Legend</a:t>
            </a:r>
          </a:p>
        </p:txBody>
      </p:sp>
      <p:sp>
        <p:nvSpPr>
          <p:cNvPr id="13" name="Text Placeholder 28"/>
          <p:cNvSpPr>
            <a:spLocks noGrp="1"/>
          </p:cNvSpPr>
          <p:nvPr>
            <p:ph type="body" sz="quarter" idx="20" hasCustomPrompt="1"/>
          </p:nvPr>
        </p:nvSpPr>
        <p:spPr>
          <a:xfrm>
            <a:off x="4715116" y="5814575"/>
            <a:ext cx="1796360" cy="210636"/>
          </a:xfrm>
        </p:spPr>
        <p:txBody>
          <a:bodyPr/>
          <a:lstStyle>
            <a:lvl1pPr marL="0" indent="0">
              <a:buNone/>
              <a:defRPr sz="800" b="0">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Legend</a:t>
            </a:r>
          </a:p>
        </p:txBody>
      </p:sp>
      <p:sp>
        <p:nvSpPr>
          <p:cNvPr id="17" name="Text Placeholder 28"/>
          <p:cNvSpPr>
            <a:spLocks noGrp="1"/>
          </p:cNvSpPr>
          <p:nvPr>
            <p:ph type="body" sz="quarter" idx="21" hasCustomPrompt="1"/>
          </p:nvPr>
        </p:nvSpPr>
        <p:spPr>
          <a:xfrm>
            <a:off x="6793458" y="5814575"/>
            <a:ext cx="1796360" cy="210636"/>
          </a:xfrm>
        </p:spPr>
        <p:txBody>
          <a:bodyPr/>
          <a:lstStyle>
            <a:lvl1pPr marL="0" indent="0">
              <a:buNone/>
              <a:defRPr sz="800" b="0">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Legend</a:t>
            </a:r>
          </a:p>
        </p:txBody>
      </p:sp>
    </p:spTree>
    <p:extLst>
      <p:ext uri="{BB962C8B-B14F-4D97-AF65-F5344CB8AC3E}">
        <p14:creationId xmlns:p14="http://schemas.microsoft.com/office/powerpoint/2010/main" val="5079016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 Images 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noProof="0"/>
              <a:t>Click to edit Master title style</a:t>
            </a:r>
            <a:endParaRPr lang="en-GB" noProof="0"/>
          </a:p>
        </p:txBody>
      </p:sp>
      <p:sp>
        <p:nvSpPr>
          <p:cNvPr id="3" name="Date Placeholder 2"/>
          <p:cNvSpPr>
            <a:spLocks noGrp="1"/>
          </p:cNvSpPr>
          <p:nvPr>
            <p:ph type="dt" sz="half" idx="10"/>
          </p:nvPr>
        </p:nvSpPr>
        <p:spPr>
          <a:xfrm>
            <a:off x="1970323" y="6515721"/>
            <a:ext cx="2269191" cy="176811"/>
          </a:xfrm>
          <a:prstGeom prst="rect">
            <a:avLst/>
          </a:prstGeom>
        </p:spPr>
        <p:txBody>
          <a:bodyPr/>
          <a:lstStyle/>
          <a:p>
            <a:endParaRPr lang="en-GB" noProof="0" dirty="0"/>
          </a:p>
        </p:txBody>
      </p:sp>
      <p:sp>
        <p:nvSpPr>
          <p:cNvPr id="4" name="Footer Placeholder 3"/>
          <p:cNvSpPr>
            <a:spLocks noGrp="1"/>
          </p:cNvSpPr>
          <p:nvPr>
            <p:ph type="ftr" sz="quarter" idx="11"/>
          </p:nvPr>
        </p:nvSpPr>
        <p:spPr>
          <a:xfrm>
            <a:off x="554190" y="6515721"/>
            <a:ext cx="1416133" cy="176811"/>
          </a:xfrm>
          <a:prstGeom prst="rect">
            <a:avLst/>
          </a:prstGeom>
        </p:spPr>
        <p:txBody>
          <a:bodyPr/>
          <a:lstStyle/>
          <a:p>
            <a:r>
              <a:rPr lang="en-GB" noProof="0" dirty="0"/>
              <a:t>© DHI</a:t>
            </a:r>
          </a:p>
        </p:txBody>
      </p:sp>
      <p:sp>
        <p:nvSpPr>
          <p:cNvPr id="5" name="Slide Number Placeholder 4"/>
          <p:cNvSpPr>
            <a:spLocks noGrp="1"/>
          </p:cNvSpPr>
          <p:nvPr>
            <p:ph type="sldNum" sz="quarter" idx="12"/>
          </p:nvPr>
        </p:nvSpPr>
        <p:spPr>
          <a:xfrm>
            <a:off x="4239514" y="6515721"/>
            <a:ext cx="516591" cy="176811"/>
          </a:xfrm>
          <a:prstGeom prst="rect">
            <a:avLst/>
          </a:prstGeom>
        </p:spPr>
        <p:txBody>
          <a:bodyPr/>
          <a:lstStyle/>
          <a:p>
            <a:r>
              <a:rPr lang="en-GB" noProof="0" dirty="0"/>
              <a:t>#</a:t>
            </a:r>
            <a:fld id="{EC98167B-91FF-498B-85F5-63F1D9402506}" type="slidenum">
              <a:rPr lang="en-GB" noProof="0" smtClean="0"/>
              <a:pPr/>
              <a:t>‹#›</a:t>
            </a:fld>
            <a:r>
              <a:rPr lang="en-GB" noProof="0" dirty="0"/>
              <a:t>  </a:t>
            </a:r>
          </a:p>
        </p:txBody>
      </p:sp>
      <p:sp>
        <p:nvSpPr>
          <p:cNvPr id="8" name="Picture Placeholder 4"/>
          <p:cNvSpPr>
            <a:spLocks noGrp="1"/>
          </p:cNvSpPr>
          <p:nvPr>
            <p:ph type="pic" sz="quarter" idx="14"/>
          </p:nvPr>
        </p:nvSpPr>
        <p:spPr>
          <a:xfrm>
            <a:off x="554038" y="3502309"/>
            <a:ext cx="1796360" cy="2230675"/>
          </a:xfrm>
        </p:spPr>
        <p:txBody>
          <a:bodyPr anchor="ctr" anchorCtr="0"/>
          <a:lstStyle>
            <a:lvl1pPr marL="0" indent="0" algn="ctr">
              <a:buNone/>
              <a:defRPr/>
            </a:lvl1pPr>
          </a:lstStyle>
          <a:p>
            <a:r>
              <a:rPr lang="x-none" noProof="0"/>
              <a:t>Click icon to add picture</a:t>
            </a:r>
            <a:endParaRPr lang="en-GB" noProof="0" dirty="0"/>
          </a:p>
        </p:txBody>
      </p:sp>
      <p:sp>
        <p:nvSpPr>
          <p:cNvPr id="14" name="Picture Placeholder 4"/>
          <p:cNvSpPr>
            <a:spLocks noGrp="1"/>
          </p:cNvSpPr>
          <p:nvPr>
            <p:ph type="pic" sz="quarter" idx="15"/>
          </p:nvPr>
        </p:nvSpPr>
        <p:spPr>
          <a:xfrm>
            <a:off x="2634577" y="3502309"/>
            <a:ext cx="1796360" cy="2230675"/>
          </a:xfrm>
        </p:spPr>
        <p:txBody>
          <a:bodyPr anchor="ctr" anchorCtr="0"/>
          <a:lstStyle>
            <a:lvl1pPr marL="0" indent="0" algn="ctr">
              <a:buNone/>
              <a:defRPr/>
            </a:lvl1pPr>
          </a:lstStyle>
          <a:p>
            <a:r>
              <a:rPr lang="x-none" noProof="0"/>
              <a:t>Click icon to add picture</a:t>
            </a:r>
            <a:endParaRPr lang="en-GB" noProof="0" dirty="0"/>
          </a:p>
        </p:txBody>
      </p:sp>
      <p:sp>
        <p:nvSpPr>
          <p:cNvPr id="15" name="Picture Placeholder 4"/>
          <p:cNvSpPr>
            <a:spLocks noGrp="1"/>
          </p:cNvSpPr>
          <p:nvPr>
            <p:ph type="pic" sz="quarter" idx="16"/>
          </p:nvPr>
        </p:nvSpPr>
        <p:spPr>
          <a:xfrm>
            <a:off x="4715116" y="3502309"/>
            <a:ext cx="1796360" cy="2230675"/>
          </a:xfrm>
        </p:spPr>
        <p:txBody>
          <a:bodyPr anchor="ctr" anchorCtr="0"/>
          <a:lstStyle>
            <a:lvl1pPr marL="0" indent="0" algn="ctr">
              <a:buNone/>
              <a:defRPr/>
            </a:lvl1pPr>
          </a:lstStyle>
          <a:p>
            <a:r>
              <a:rPr lang="x-none" noProof="0"/>
              <a:t>Click icon to add picture</a:t>
            </a:r>
            <a:endParaRPr lang="en-GB" noProof="0" dirty="0"/>
          </a:p>
        </p:txBody>
      </p:sp>
      <p:sp>
        <p:nvSpPr>
          <p:cNvPr id="16" name="Picture Placeholder 4"/>
          <p:cNvSpPr>
            <a:spLocks noGrp="1"/>
          </p:cNvSpPr>
          <p:nvPr>
            <p:ph type="pic" sz="quarter" idx="17"/>
          </p:nvPr>
        </p:nvSpPr>
        <p:spPr>
          <a:xfrm>
            <a:off x="6795654" y="3502309"/>
            <a:ext cx="1796360" cy="2230675"/>
          </a:xfrm>
        </p:spPr>
        <p:txBody>
          <a:bodyPr anchor="ctr" anchorCtr="0"/>
          <a:lstStyle>
            <a:lvl1pPr marL="0" indent="0" algn="ctr">
              <a:buNone/>
              <a:defRPr/>
            </a:lvl1pPr>
          </a:lstStyle>
          <a:p>
            <a:r>
              <a:rPr lang="x-none" noProof="0"/>
              <a:t>Click icon to add picture</a:t>
            </a:r>
            <a:endParaRPr lang="en-GB" noProof="0" dirty="0"/>
          </a:p>
        </p:txBody>
      </p:sp>
      <p:sp>
        <p:nvSpPr>
          <p:cNvPr id="11" name="Rectangle 10"/>
          <p:cNvSpPr/>
          <p:nvPr userDrawn="1"/>
        </p:nvSpPr>
        <p:spPr>
          <a:xfrm flipV="1">
            <a:off x="0" y="6782016"/>
            <a:ext cx="9144000" cy="75984"/>
          </a:xfrm>
          <a:prstGeom prst="rect">
            <a:avLst/>
          </a:prstGeom>
          <a:gradFill flip="none" rotWithShape="1">
            <a:gsLst>
              <a:gs pos="44000">
                <a:schemeClr val="tx2"/>
              </a:gs>
              <a:gs pos="100000">
                <a:schemeClr val="tx2">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sp>
        <p:nvSpPr>
          <p:cNvPr id="12" name="Text Placeholder 28"/>
          <p:cNvSpPr>
            <a:spLocks noGrp="1"/>
          </p:cNvSpPr>
          <p:nvPr>
            <p:ph type="body" sz="quarter" idx="18" hasCustomPrompt="1"/>
          </p:nvPr>
        </p:nvSpPr>
        <p:spPr>
          <a:xfrm>
            <a:off x="554038" y="5814575"/>
            <a:ext cx="1796360" cy="210636"/>
          </a:xfrm>
        </p:spPr>
        <p:txBody>
          <a:bodyPr/>
          <a:lstStyle>
            <a:lvl1pPr marL="0" indent="0">
              <a:buNone/>
              <a:defRPr sz="800" b="0">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a:t>Legend</a:t>
            </a:r>
          </a:p>
        </p:txBody>
      </p:sp>
      <p:sp>
        <p:nvSpPr>
          <p:cNvPr id="13" name="Text Placeholder 28"/>
          <p:cNvSpPr>
            <a:spLocks noGrp="1"/>
          </p:cNvSpPr>
          <p:nvPr>
            <p:ph type="body" sz="quarter" idx="19" hasCustomPrompt="1"/>
          </p:nvPr>
        </p:nvSpPr>
        <p:spPr>
          <a:xfrm>
            <a:off x="2634577" y="5814575"/>
            <a:ext cx="1796360" cy="210636"/>
          </a:xfrm>
        </p:spPr>
        <p:txBody>
          <a:bodyPr/>
          <a:lstStyle>
            <a:lvl1pPr marL="0" indent="0">
              <a:buNone/>
              <a:defRPr sz="800" b="0">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Legend</a:t>
            </a:r>
          </a:p>
        </p:txBody>
      </p:sp>
      <p:sp>
        <p:nvSpPr>
          <p:cNvPr id="17" name="Text Placeholder 28"/>
          <p:cNvSpPr>
            <a:spLocks noGrp="1"/>
          </p:cNvSpPr>
          <p:nvPr>
            <p:ph type="body" sz="quarter" idx="20" hasCustomPrompt="1"/>
          </p:nvPr>
        </p:nvSpPr>
        <p:spPr>
          <a:xfrm>
            <a:off x="4715116" y="5814575"/>
            <a:ext cx="1796360" cy="210636"/>
          </a:xfrm>
        </p:spPr>
        <p:txBody>
          <a:bodyPr/>
          <a:lstStyle>
            <a:lvl1pPr marL="0" indent="0">
              <a:buNone/>
              <a:defRPr sz="800" b="0">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Legend</a:t>
            </a:r>
          </a:p>
        </p:txBody>
      </p:sp>
      <p:sp>
        <p:nvSpPr>
          <p:cNvPr id="18" name="Text Placeholder 28"/>
          <p:cNvSpPr>
            <a:spLocks noGrp="1"/>
          </p:cNvSpPr>
          <p:nvPr>
            <p:ph type="body" sz="quarter" idx="21" hasCustomPrompt="1"/>
          </p:nvPr>
        </p:nvSpPr>
        <p:spPr>
          <a:xfrm>
            <a:off x="6793458" y="5814575"/>
            <a:ext cx="1796360" cy="210636"/>
          </a:xfrm>
        </p:spPr>
        <p:txBody>
          <a:bodyPr/>
          <a:lstStyle>
            <a:lvl1pPr marL="0" indent="0">
              <a:buNone/>
              <a:defRPr sz="800" b="0">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Legend</a:t>
            </a:r>
          </a:p>
        </p:txBody>
      </p:sp>
      <p:sp>
        <p:nvSpPr>
          <p:cNvPr id="19" name="Content Placeholder 6"/>
          <p:cNvSpPr>
            <a:spLocks noGrp="1"/>
          </p:cNvSpPr>
          <p:nvPr>
            <p:ph sz="quarter" idx="13"/>
          </p:nvPr>
        </p:nvSpPr>
        <p:spPr>
          <a:xfrm>
            <a:off x="554047" y="1589749"/>
            <a:ext cx="8035925" cy="1525991"/>
          </a:xfrm>
        </p:spPr>
        <p:txBody>
          <a:bodyPr/>
          <a:lstStyle>
            <a:lvl1pPr marL="270000" indent="-270000">
              <a:buFont typeface="Arial" pitchFamily="34" charset="0"/>
              <a:buChar cha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x-none" noProof="0"/>
              <a:t>Click to edit Master text styles</a:t>
            </a:r>
          </a:p>
          <a:p>
            <a:pPr lvl="1"/>
            <a:r>
              <a:rPr lang="x-none" noProof="0"/>
              <a:t>Second level</a:t>
            </a:r>
          </a:p>
          <a:p>
            <a:pPr lvl="2"/>
            <a:r>
              <a:rPr lang="x-none" noProof="0"/>
              <a:t>Third level</a:t>
            </a:r>
          </a:p>
          <a:p>
            <a:pPr lvl="3"/>
            <a:r>
              <a:rPr lang="x-none" noProof="0"/>
              <a:t>Fourth level</a:t>
            </a:r>
          </a:p>
          <a:p>
            <a:pPr lvl="4"/>
            <a:r>
              <a:rPr lang="x-none" noProof="0"/>
              <a:t>Fifth level</a:t>
            </a:r>
            <a:endParaRPr lang="en-GB" noProof="0" dirty="0"/>
          </a:p>
        </p:txBody>
      </p:sp>
    </p:spTree>
    <p:extLst>
      <p:ext uri="{BB962C8B-B14F-4D97-AF65-F5344CB8AC3E}">
        <p14:creationId xmlns:p14="http://schemas.microsoft.com/office/powerpoint/2010/main" val="42227390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 Images 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noProof="0"/>
              <a:t>Click to edit Master title style</a:t>
            </a:r>
            <a:endParaRPr lang="en-GB" noProof="0"/>
          </a:p>
        </p:txBody>
      </p:sp>
      <p:sp>
        <p:nvSpPr>
          <p:cNvPr id="3" name="Date Placeholder 2"/>
          <p:cNvSpPr>
            <a:spLocks noGrp="1"/>
          </p:cNvSpPr>
          <p:nvPr>
            <p:ph type="dt" sz="half" idx="10"/>
          </p:nvPr>
        </p:nvSpPr>
        <p:spPr>
          <a:xfrm>
            <a:off x="1970323" y="6515721"/>
            <a:ext cx="2269191" cy="176811"/>
          </a:xfrm>
          <a:prstGeom prst="rect">
            <a:avLst/>
          </a:prstGeom>
        </p:spPr>
        <p:txBody>
          <a:bodyPr/>
          <a:lstStyle/>
          <a:p>
            <a:endParaRPr lang="en-GB" noProof="0" dirty="0"/>
          </a:p>
        </p:txBody>
      </p:sp>
      <p:sp>
        <p:nvSpPr>
          <p:cNvPr id="5" name="Slide Number Placeholder 4"/>
          <p:cNvSpPr>
            <a:spLocks noGrp="1"/>
          </p:cNvSpPr>
          <p:nvPr>
            <p:ph type="sldNum" sz="quarter" idx="12"/>
          </p:nvPr>
        </p:nvSpPr>
        <p:spPr>
          <a:xfrm>
            <a:off x="4239514" y="6515721"/>
            <a:ext cx="516591" cy="176811"/>
          </a:xfrm>
          <a:prstGeom prst="rect">
            <a:avLst/>
          </a:prstGeom>
        </p:spPr>
        <p:txBody>
          <a:bodyPr/>
          <a:lstStyle/>
          <a:p>
            <a:r>
              <a:rPr lang="en-GB" noProof="0" dirty="0"/>
              <a:t>#</a:t>
            </a:r>
            <a:fld id="{EC98167B-91FF-498B-85F5-63F1D9402506}" type="slidenum">
              <a:rPr lang="en-GB" noProof="0" smtClean="0"/>
              <a:pPr/>
              <a:t>‹#›</a:t>
            </a:fld>
            <a:r>
              <a:rPr lang="en-GB" noProof="0" dirty="0"/>
              <a:t>  </a:t>
            </a:r>
          </a:p>
        </p:txBody>
      </p:sp>
      <p:sp>
        <p:nvSpPr>
          <p:cNvPr id="8" name="Picture Placeholder 4"/>
          <p:cNvSpPr>
            <a:spLocks noGrp="1"/>
          </p:cNvSpPr>
          <p:nvPr>
            <p:ph type="pic" sz="quarter" idx="14"/>
          </p:nvPr>
        </p:nvSpPr>
        <p:spPr>
          <a:xfrm>
            <a:off x="554038" y="3502309"/>
            <a:ext cx="1796360" cy="2230675"/>
          </a:xfrm>
        </p:spPr>
        <p:txBody>
          <a:bodyPr anchor="ctr" anchorCtr="0"/>
          <a:lstStyle>
            <a:lvl1pPr marL="0" indent="0" algn="ctr">
              <a:buNone/>
              <a:defRPr/>
            </a:lvl1pPr>
          </a:lstStyle>
          <a:p>
            <a:r>
              <a:rPr lang="x-none" noProof="0"/>
              <a:t>Click icon to add picture</a:t>
            </a:r>
            <a:endParaRPr lang="en-GB" noProof="0" dirty="0"/>
          </a:p>
        </p:txBody>
      </p:sp>
      <p:sp>
        <p:nvSpPr>
          <p:cNvPr id="14" name="Picture Placeholder 4"/>
          <p:cNvSpPr>
            <a:spLocks noGrp="1"/>
          </p:cNvSpPr>
          <p:nvPr>
            <p:ph type="pic" sz="quarter" idx="15"/>
          </p:nvPr>
        </p:nvSpPr>
        <p:spPr>
          <a:xfrm>
            <a:off x="2634577" y="3502309"/>
            <a:ext cx="1796360" cy="2230675"/>
          </a:xfrm>
        </p:spPr>
        <p:txBody>
          <a:bodyPr anchor="ctr" anchorCtr="0"/>
          <a:lstStyle>
            <a:lvl1pPr marL="0" indent="0" algn="ctr">
              <a:buNone/>
              <a:defRPr/>
            </a:lvl1pPr>
          </a:lstStyle>
          <a:p>
            <a:r>
              <a:rPr lang="x-none" noProof="0"/>
              <a:t>Click icon to add picture</a:t>
            </a:r>
            <a:endParaRPr lang="en-GB" noProof="0" dirty="0"/>
          </a:p>
        </p:txBody>
      </p:sp>
      <p:sp>
        <p:nvSpPr>
          <p:cNvPr id="15" name="Picture Placeholder 4"/>
          <p:cNvSpPr>
            <a:spLocks noGrp="1"/>
          </p:cNvSpPr>
          <p:nvPr>
            <p:ph type="pic" sz="quarter" idx="16"/>
          </p:nvPr>
        </p:nvSpPr>
        <p:spPr>
          <a:xfrm>
            <a:off x="4715116" y="3502309"/>
            <a:ext cx="1796360" cy="2230675"/>
          </a:xfrm>
        </p:spPr>
        <p:txBody>
          <a:bodyPr anchor="ctr" anchorCtr="0"/>
          <a:lstStyle>
            <a:lvl1pPr marL="0" indent="0" algn="ctr">
              <a:buNone/>
              <a:defRPr/>
            </a:lvl1pPr>
          </a:lstStyle>
          <a:p>
            <a:r>
              <a:rPr lang="x-none" noProof="0"/>
              <a:t>Click icon to add picture</a:t>
            </a:r>
            <a:endParaRPr lang="en-GB" noProof="0" dirty="0"/>
          </a:p>
        </p:txBody>
      </p:sp>
      <p:sp>
        <p:nvSpPr>
          <p:cNvPr id="16" name="Picture Placeholder 4"/>
          <p:cNvSpPr>
            <a:spLocks noGrp="1"/>
          </p:cNvSpPr>
          <p:nvPr>
            <p:ph type="pic" sz="quarter" idx="17"/>
          </p:nvPr>
        </p:nvSpPr>
        <p:spPr>
          <a:xfrm>
            <a:off x="6795654" y="3502309"/>
            <a:ext cx="1796360" cy="2230675"/>
          </a:xfrm>
        </p:spPr>
        <p:txBody>
          <a:bodyPr anchor="ctr" anchorCtr="0"/>
          <a:lstStyle>
            <a:lvl1pPr marL="0" indent="0" algn="ctr">
              <a:buNone/>
              <a:defRPr/>
            </a:lvl1pPr>
          </a:lstStyle>
          <a:p>
            <a:r>
              <a:rPr lang="x-none" noProof="0"/>
              <a:t>Click icon to add picture</a:t>
            </a:r>
            <a:endParaRPr lang="en-GB" noProof="0" dirty="0"/>
          </a:p>
        </p:txBody>
      </p:sp>
      <p:sp>
        <p:nvSpPr>
          <p:cNvPr id="11" name="Rectangle 10"/>
          <p:cNvSpPr/>
          <p:nvPr userDrawn="1"/>
        </p:nvSpPr>
        <p:spPr>
          <a:xfrm flipV="1">
            <a:off x="0" y="6782016"/>
            <a:ext cx="9144000" cy="75984"/>
          </a:xfrm>
          <a:prstGeom prst="rect">
            <a:avLst/>
          </a:prstGeom>
          <a:gradFill flip="none" rotWithShape="1">
            <a:gsLst>
              <a:gs pos="44000">
                <a:schemeClr val="accent4"/>
              </a:gs>
              <a:gs pos="100000">
                <a:schemeClr val="accent4">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sp>
        <p:nvSpPr>
          <p:cNvPr id="12" name="Text Placeholder 28"/>
          <p:cNvSpPr>
            <a:spLocks noGrp="1"/>
          </p:cNvSpPr>
          <p:nvPr>
            <p:ph type="body" sz="quarter" idx="18" hasCustomPrompt="1"/>
          </p:nvPr>
        </p:nvSpPr>
        <p:spPr>
          <a:xfrm>
            <a:off x="554038" y="5814575"/>
            <a:ext cx="1796360" cy="210636"/>
          </a:xfrm>
        </p:spPr>
        <p:txBody>
          <a:bodyPr/>
          <a:lstStyle>
            <a:lvl1pPr marL="0" indent="0">
              <a:buNone/>
              <a:defRPr sz="800" b="0">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a:t>Legend</a:t>
            </a:r>
          </a:p>
        </p:txBody>
      </p:sp>
      <p:sp>
        <p:nvSpPr>
          <p:cNvPr id="13" name="Text Placeholder 28"/>
          <p:cNvSpPr>
            <a:spLocks noGrp="1"/>
          </p:cNvSpPr>
          <p:nvPr>
            <p:ph type="body" sz="quarter" idx="19" hasCustomPrompt="1"/>
          </p:nvPr>
        </p:nvSpPr>
        <p:spPr>
          <a:xfrm>
            <a:off x="2634577" y="5814575"/>
            <a:ext cx="1796360" cy="210636"/>
          </a:xfrm>
        </p:spPr>
        <p:txBody>
          <a:bodyPr/>
          <a:lstStyle>
            <a:lvl1pPr marL="0" indent="0">
              <a:buNone/>
              <a:defRPr sz="800" b="0">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Legend</a:t>
            </a:r>
          </a:p>
        </p:txBody>
      </p:sp>
      <p:sp>
        <p:nvSpPr>
          <p:cNvPr id="17" name="Text Placeholder 28"/>
          <p:cNvSpPr>
            <a:spLocks noGrp="1"/>
          </p:cNvSpPr>
          <p:nvPr>
            <p:ph type="body" sz="quarter" idx="20" hasCustomPrompt="1"/>
          </p:nvPr>
        </p:nvSpPr>
        <p:spPr>
          <a:xfrm>
            <a:off x="4715116" y="5814575"/>
            <a:ext cx="1796360" cy="210636"/>
          </a:xfrm>
        </p:spPr>
        <p:txBody>
          <a:bodyPr/>
          <a:lstStyle>
            <a:lvl1pPr marL="0" indent="0">
              <a:buNone/>
              <a:defRPr sz="800" b="0">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Legend</a:t>
            </a:r>
          </a:p>
        </p:txBody>
      </p:sp>
      <p:sp>
        <p:nvSpPr>
          <p:cNvPr id="18" name="Text Placeholder 28"/>
          <p:cNvSpPr>
            <a:spLocks noGrp="1"/>
          </p:cNvSpPr>
          <p:nvPr>
            <p:ph type="body" sz="quarter" idx="21" hasCustomPrompt="1"/>
          </p:nvPr>
        </p:nvSpPr>
        <p:spPr>
          <a:xfrm>
            <a:off x="6793458" y="5814575"/>
            <a:ext cx="1796360" cy="210636"/>
          </a:xfrm>
        </p:spPr>
        <p:txBody>
          <a:bodyPr/>
          <a:lstStyle>
            <a:lvl1pPr marL="0" indent="0">
              <a:buNone/>
              <a:defRPr sz="800" b="0">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Legend</a:t>
            </a:r>
          </a:p>
        </p:txBody>
      </p:sp>
      <p:sp>
        <p:nvSpPr>
          <p:cNvPr id="19" name="Content Placeholder 6"/>
          <p:cNvSpPr>
            <a:spLocks noGrp="1"/>
          </p:cNvSpPr>
          <p:nvPr>
            <p:ph sz="quarter" idx="13"/>
          </p:nvPr>
        </p:nvSpPr>
        <p:spPr>
          <a:xfrm>
            <a:off x="554047" y="1589749"/>
            <a:ext cx="8035925" cy="1525991"/>
          </a:xfrm>
        </p:spPr>
        <p:txBody>
          <a:bodyPr/>
          <a:lstStyle>
            <a:lvl1pPr marL="270000" indent="-270000">
              <a:buFont typeface="Arial" pitchFamily="34" charset="0"/>
              <a:buChar cha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x-none" noProof="0"/>
              <a:t>Click to edit Master text styles</a:t>
            </a:r>
          </a:p>
          <a:p>
            <a:pPr lvl="1"/>
            <a:r>
              <a:rPr lang="x-none" noProof="0"/>
              <a:t>Second level</a:t>
            </a:r>
          </a:p>
          <a:p>
            <a:pPr lvl="2"/>
            <a:r>
              <a:rPr lang="x-none" noProof="0"/>
              <a:t>Third level</a:t>
            </a:r>
          </a:p>
          <a:p>
            <a:pPr lvl="3"/>
            <a:r>
              <a:rPr lang="x-none" noProof="0"/>
              <a:t>Fourth level</a:t>
            </a:r>
          </a:p>
          <a:p>
            <a:pPr lvl="4"/>
            <a:r>
              <a:rPr lang="x-none" noProof="0"/>
              <a:t>Fifth level</a:t>
            </a:r>
            <a:endParaRPr lang="en-GB" noProof="0" dirty="0"/>
          </a:p>
        </p:txBody>
      </p:sp>
    </p:spTree>
    <p:extLst>
      <p:ext uri="{BB962C8B-B14F-4D97-AF65-F5344CB8AC3E}">
        <p14:creationId xmlns:p14="http://schemas.microsoft.com/office/powerpoint/2010/main" val="19881965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Full image teas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 Placeholder 28"/>
          <p:cNvSpPr>
            <a:spLocks noGrp="1"/>
          </p:cNvSpPr>
          <p:nvPr>
            <p:ph type="body" sz="quarter" idx="15"/>
          </p:nvPr>
        </p:nvSpPr>
        <p:spPr>
          <a:xfrm>
            <a:off x="554047" y="2767062"/>
            <a:ext cx="7340211" cy="636647"/>
          </a:xfrm>
        </p:spPr>
        <p:txBody>
          <a:bodyPr anchor="b" anchorCtr="0"/>
          <a:lstStyle>
            <a:lvl1pPr marL="0" indent="0">
              <a:buNone/>
              <a:defRPr sz="2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x-none" noProof="0"/>
              <a:t>Click to edit Master text styles</a:t>
            </a:r>
          </a:p>
        </p:txBody>
      </p:sp>
      <p:sp>
        <p:nvSpPr>
          <p:cNvPr id="19" name="Date Placeholder 2"/>
          <p:cNvSpPr>
            <a:spLocks noGrp="1"/>
          </p:cNvSpPr>
          <p:nvPr>
            <p:ph type="dt" sz="half" idx="10"/>
          </p:nvPr>
        </p:nvSpPr>
        <p:spPr>
          <a:xfrm>
            <a:off x="1970323" y="6515721"/>
            <a:ext cx="2269191" cy="176811"/>
          </a:xfrm>
          <a:prstGeom prst="rect">
            <a:avLst/>
          </a:prstGeom>
        </p:spPr>
        <p:txBody>
          <a:bodyPr/>
          <a:lstStyle>
            <a:lvl1pPr>
              <a:defRPr>
                <a:solidFill>
                  <a:schemeClr val="bg1"/>
                </a:solidFill>
              </a:defRPr>
            </a:lvl1pPr>
          </a:lstStyle>
          <a:p>
            <a:endParaRPr lang="en-GB" noProof="0" dirty="0"/>
          </a:p>
        </p:txBody>
      </p:sp>
      <p:sp>
        <p:nvSpPr>
          <p:cNvPr id="21" name="Slide Number Placeholder 4"/>
          <p:cNvSpPr>
            <a:spLocks noGrp="1"/>
          </p:cNvSpPr>
          <p:nvPr>
            <p:ph type="sldNum" sz="quarter" idx="12"/>
          </p:nvPr>
        </p:nvSpPr>
        <p:spPr>
          <a:xfrm>
            <a:off x="4239514" y="6515721"/>
            <a:ext cx="516591" cy="176811"/>
          </a:xfrm>
          <a:prstGeom prst="rect">
            <a:avLst/>
          </a:prstGeom>
        </p:spPr>
        <p:txBody>
          <a:bodyPr/>
          <a:lstStyle>
            <a:lvl1pPr>
              <a:defRPr>
                <a:solidFill>
                  <a:schemeClr val="bg1"/>
                </a:solidFill>
              </a:defRPr>
            </a:lvl1pPr>
          </a:lstStyle>
          <a:p>
            <a:r>
              <a:rPr lang="en-GB" noProof="0" dirty="0"/>
              <a:t>#</a:t>
            </a:r>
            <a:fld id="{EC98167B-91FF-498B-85F5-63F1D9402506}" type="slidenum">
              <a:rPr lang="en-GB" noProof="0" smtClean="0"/>
              <a:pPr/>
              <a:t>‹#›</a:t>
            </a:fld>
            <a:r>
              <a:rPr lang="en-GB" noProof="0" dirty="0"/>
              <a:t>  </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94801" y="6120000"/>
            <a:ext cx="830323" cy="624000"/>
          </a:xfrm>
          <a:prstGeom prst="rect">
            <a:avLst/>
          </a:prstGeom>
        </p:spPr>
      </p:pic>
    </p:spTree>
    <p:extLst>
      <p:ext uri="{BB962C8B-B14F-4D97-AF65-F5344CB8AC3E}">
        <p14:creationId xmlns:p14="http://schemas.microsoft.com/office/powerpoint/2010/main" val="6614694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About DHI">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gradFill>
            <a:gsLst>
              <a:gs pos="0">
                <a:schemeClr val="tx1"/>
              </a:gs>
              <a:gs pos="61000">
                <a:schemeClr val="tx1"/>
              </a:gs>
              <a:gs pos="100000">
                <a:schemeClr val="tx2">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r="28696" b="45026"/>
          <a:stretch/>
        </p:blipFill>
        <p:spPr>
          <a:xfrm>
            <a:off x="2472244" y="391087"/>
            <a:ext cx="6671756" cy="6466919"/>
          </a:xfrm>
          <a:prstGeom prst="rect">
            <a:avLst/>
          </a:prstGeom>
        </p:spPr>
      </p:pic>
      <p:sp>
        <p:nvSpPr>
          <p:cNvPr id="3" name="Date Placeholder 2"/>
          <p:cNvSpPr>
            <a:spLocks noGrp="1"/>
          </p:cNvSpPr>
          <p:nvPr>
            <p:ph type="dt" sz="half" idx="10"/>
          </p:nvPr>
        </p:nvSpPr>
        <p:spPr>
          <a:xfrm>
            <a:off x="1970323" y="6515721"/>
            <a:ext cx="2269191" cy="176811"/>
          </a:xfrm>
          <a:prstGeom prst="rect">
            <a:avLst/>
          </a:prstGeom>
        </p:spPr>
        <p:txBody>
          <a:bodyPr/>
          <a:lstStyle>
            <a:lvl1pPr>
              <a:defRPr>
                <a:solidFill>
                  <a:schemeClr val="bg1"/>
                </a:solidFill>
              </a:defRPr>
            </a:lvl1pPr>
          </a:lstStyle>
          <a:p>
            <a:endParaRPr lang="en-GB" noProof="0" dirty="0"/>
          </a:p>
        </p:txBody>
      </p:sp>
      <p:sp>
        <p:nvSpPr>
          <p:cNvPr id="5" name="Slide Number Placeholder 4"/>
          <p:cNvSpPr>
            <a:spLocks noGrp="1"/>
          </p:cNvSpPr>
          <p:nvPr>
            <p:ph type="sldNum" sz="quarter" idx="12"/>
          </p:nvPr>
        </p:nvSpPr>
        <p:spPr>
          <a:xfrm>
            <a:off x="4239514" y="6515721"/>
            <a:ext cx="516591" cy="176811"/>
          </a:xfrm>
          <a:prstGeom prst="rect">
            <a:avLst/>
          </a:prstGeom>
        </p:spPr>
        <p:txBody>
          <a:bodyPr/>
          <a:lstStyle>
            <a:lvl1pPr>
              <a:defRPr>
                <a:solidFill>
                  <a:schemeClr val="bg1"/>
                </a:solidFill>
              </a:defRPr>
            </a:lvl1pPr>
          </a:lstStyle>
          <a:p>
            <a:r>
              <a:rPr lang="en-GB" noProof="0" dirty="0"/>
              <a:t>#</a:t>
            </a:r>
            <a:fld id="{EC98167B-91FF-498B-85F5-63F1D9402506}" type="slidenum">
              <a:rPr lang="en-GB" noProof="0" smtClean="0"/>
              <a:pPr/>
              <a:t>‹#›</a:t>
            </a:fld>
            <a:r>
              <a:rPr lang="en-GB" noProof="0" dirty="0"/>
              <a:t>  </a:t>
            </a:r>
          </a:p>
        </p:txBody>
      </p:sp>
      <p:sp>
        <p:nvSpPr>
          <p:cNvPr id="2" name="TextBox 1"/>
          <p:cNvSpPr txBox="1"/>
          <p:nvPr userDrawn="1"/>
        </p:nvSpPr>
        <p:spPr>
          <a:xfrm>
            <a:off x="554190" y="1589743"/>
            <a:ext cx="7085971" cy="4123764"/>
          </a:xfrm>
          <a:prstGeom prst="rect">
            <a:avLst/>
          </a:prstGeom>
        </p:spPr>
        <p:txBody>
          <a:bodyPr vert="horz" lIns="0" tIns="0" rIns="0" bIns="0" rtlCol="0">
            <a:noAutofit/>
          </a:bodyPr>
          <a:lstStyle>
            <a:lvl1pPr lvl="0" indent="0">
              <a:spcBef>
                <a:spcPct val="20000"/>
              </a:spcBef>
              <a:buFont typeface="Arial" pitchFamily="34" charset="0"/>
              <a:buNone/>
              <a:defRPr sz="1400">
                <a:solidFill>
                  <a:schemeClr val="bg1"/>
                </a:solidFill>
              </a:defRPr>
            </a:lvl1pPr>
            <a:lvl2pPr marL="358775" indent="-176213">
              <a:spcBef>
                <a:spcPct val="20000"/>
              </a:spcBef>
              <a:buFont typeface="Arial" pitchFamily="34" charset="0"/>
              <a:buChar char="•"/>
              <a:defRPr sz="1200">
                <a:solidFill>
                  <a:schemeClr val="bg1"/>
                </a:solidFill>
              </a:defRPr>
            </a:lvl2pPr>
            <a:lvl3pPr marL="541338" indent="-182563">
              <a:spcBef>
                <a:spcPct val="20000"/>
              </a:spcBef>
              <a:buFont typeface="Arial" pitchFamily="34" charset="0"/>
              <a:buChar char="•"/>
              <a:defRPr sz="1100">
                <a:solidFill>
                  <a:schemeClr val="bg1"/>
                </a:solidFill>
              </a:defRPr>
            </a:lvl3pPr>
            <a:lvl4pPr marL="717550" indent="-176213">
              <a:spcBef>
                <a:spcPct val="20000"/>
              </a:spcBef>
              <a:buFont typeface="Arial" pitchFamily="34" charset="0"/>
              <a:buChar char="•"/>
              <a:defRPr sz="1050">
                <a:solidFill>
                  <a:schemeClr val="bg1"/>
                </a:solidFill>
              </a:defRPr>
            </a:lvl4pPr>
            <a:lvl5pPr marL="900113" indent="-182563">
              <a:spcBef>
                <a:spcPct val="20000"/>
              </a:spcBef>
              <a:buFont typeface="Arial" pitchFamily="34" charset="0"/>
              <a:buChar char="•"/>
              <a:defRPr sz="1000">
                <a:solidFill>
                  <a:schemeClr val="bg1"/>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r>
              <a:rPr lang="x-none" sz="1800" noProof="0" dirty="0"/>
              <a:t>DHI are the first people you should call when you have a tough challenge to solve in a water environment.</a:t>
            </a:r>
          </a:p>
          <a:p>
            <a:pPr lvl="0"/>
            <a:endParaRPr lang="x-none" sz="1800" noProof="0" dirty="0"/>
          </a:p>
          <a:p>
            <a:pPr lvl="0"/>
            <a:r>
              <a:rPr lang="x-none" sz="1800" noProof="0" dirty="0"/>
              <a:t>In the world of water, our knowledge is second-to-none, and we strive to make it globally accessible to clients and partners. </a:t>
            </a:r>
          </a:p>
          <a:p>
            <a:pPr lvl="0"/>
            <a:endParaRPr lang="x-none" sz="1800" noProof="0" dirty="0"/>
          </a:p>
          <a:p>
            <a:pPr lvl="0"/>
            <a:r>
              <a:rPr lang="x-none" sz="1800" noProof="0" dirty="0"/>
              <a:t>So whether you need to save water, share it fairly, improve its quality, quantify its impact or manage its flow, we can help. Our knowledge, combined with our team’s expertise and the power of our technology, hold the key to unlocking the right solution. </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5600" y="5472001"/>
            <a:ext cx="1355040" cy="1014201"/>
          </a:xfrm>
          <a:prstGeom prst="rect">
            <a:avLst/>
          </a:prstGeom>
        </p:spPr>
      </p:pic>
    </p:spTree>
    <p:extLst>
      <p:ext uri="{BB962C8B-B14F-4D97-AF65-F5344CB8AC3E}">
        <p14:creationId xmlns:p14="http://schemas.microsoft.com/office/powerpoint/2010/main" val="37862493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gradFill>
            <a:gsLst>
              <a:gs pos="0">
                <a:schemeClr val="tx1"/>
              </a:gs>
              <a:gs pos="61000">
                <a:schemeClr val="tx1"/>
              </a:gs>
              <a:gs pos="100000">
                <a:schemeClr val="tx2">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r="28696" b="45026"/>
          <a:stretch/>
        </p:blipFill>
        <p:spPr>
          <a:xfrm>
            <a:off x="2472244" y="391087"/>
            <a:ext cx="6671756" cy="6466919"/>
          </a:xfrm>
          <a:prstGeom prst="rect">
            <a:avLst/>
          </a:prstGeom>
        </p:spPr>
      </p:pic>
      <p:sp>
        <p:nvSpPr>
          <p:cNvPr id="2" name="Title 1"/>
          <p:cNvSpPr>
            <a:spLocks noGrp="1"/>
          </p:cNvSpPr>
          <p:nvPr>
            <p:ph type="ctrTitle" hasCustomPrompt="1"/>
          </p:nvPr>
        </p:nvSpPr>
        <p:spPr>
          <a:xfrm>
            <a:off x="278818" y="400447"/>
            <a:ext cx="8586383" cy="5915796"/>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solidFill>
            <a:srgbClr val="FFFFFF">
              <a:alpha val="0"/>
            </a:srgbClr>
          </a:solidFill>
          <a:ln w="19050">
            <a:solidFill>
              <a:schemeClr val="bg1"/>
            </a:solidFill>
          </a:ln>
        </p:spPr>
        <p:txBody>
          <a:bodyPr lIns="288000" tIns="0" bIns="2160000" anchor="b" anchorCtr="0">
            <a:normAutofit/>
          </a:bodyPr>
          <a:lstStyle>
            <a:lvl1pPr algn="l">
              <a:lnSpc>
                <a:spcPct val="90000"/>
              </a:lnSpc>
              <a:defRPr sz="2800" b="1" cap="none" baseline="0">
                <a:solidFill>
                  <a:schemeClr val="bg1"/>
                </a:solidFill>
              </a:defRPr>
            </a:lvl1pPr>
          </a:lstStyle>
          <a:p>
            <a:r>
              <a:rPr lang="en-GB" noProof="0"/>
              <a:t>Click to edit the master </a:t>
            </a:r>
            <a:br>
              <a:rPr lang="en-GB" noProof="0"/>
            </a:br>
            <a:r>
              <a:rPr lang="en-GB" noProof="0"/>
              <a:t>title of the powerpoint</a:t>
            </a:r>
          </a:p>
        </p:txBody>
      </p:sp>
      <p:sp>
        <p:nvSpPr>
          <p:cNvPr id="3" name="Subtitle 2"/>
          <p:cNvSpPr>
            <a:spLocks noGrp="1"/>
          </p:cNvSpPr>
          <p:nvPr>
            <p:ph type="subTitle" idx="1" hasCustomPrompt="1"/>
          </p:nvPr>
        </p:nvSpPr>
        <p:spPr>
          <a:xfrm>
            <a:off x="554190" y="3506176"/>
            <a:ext cx="8035637" cy="636647"/>
          </a:xfrm>
        </p:spPr>
        <p:txBody>
          <a:bodyPr lIns="0" tIns="0" rIns="0" bIns="0">
            <a:normAutofit/>
          </a:bodyPr>
          <a:lstStyle>
            <a:lvl1pPr marL="0" indent="0" algn="l">
              <a:lnSpc>
                <a:spcPct val="90000"/>
              </a:lnSpc>
              <a:spcBef>
                <a:spcPts val="0"/>
              </a:spcBef>
              <a:buNone/>
              <a:defRPr sz="1600" b="0"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Presenter’s name</a:t>
            </a:r>
          </a:p>
        </p:txBody>
      </p:sp>
      <p:sp>
        <p:nvSpPr>
          <p:cNvPr id="11" name="Date Placeholder 2"/>
          <p:cNvSpPr>
            <a:spLocks noGrp="1"/>
          </p:cNvSpPr>
          <p:nvPr>
            <p:ph type="dt" sz="half" idx="10"/>
          </p:nvPr>
        </p:nvSpPr>
        <p:spPr>
          <a:xfrm>
            <a:off x="1970323" y="6515721"/>
            <a:ext cx="2269191" cy="176811"/>
          </a:xfrm>
          <a:prstGeom prst="rect">
            <a:avLst/>
          </a:prstGeom>
        </p:spPr>
        <p:txBody>
          <a:bodyPr/>
          <a:lstStyle>
            <a:lvl1pPr>
              <a:defRPr>
                <a:solidFill>
                  <a:schemeClr val="bg1"/>
                </a:solidFill>
              </a:defRPr>
            </a:lvl1pPr>
          </a:lstStyle>
          <a:p>
            <a:endParaRPr lang="en-GB" noProof="0" dirty="0"/>
          </a:p>
        </p:txBody>
      </p:sp>
      <p:sp>
        <p:nvSpPr>
          <p:cNvPr id="13" name="Slide Number Placeholder 4"/>
          <p:cNvSpPr>
            <a:spLocks noGrp="1"/>
          </p:cNvSpPr>
          <p:nvPr>
            <p:ph type="sldNum" sz="quarter" idx="12"/>
          </p:nvPr>
        </p:nvSpPr>
        <p:spPr>
          <a:xfrm>
            <a:off x="4239514" y="6515721"/>
            <a:ext cx="516591" cy="176811"/>
          </a:xfrm>
          <a:prstGeom prst="rect">
            <a:avLst/>
          </a:prstGeom>
        </p:spPr>
        <p:txBody>
          <a:bodyPr/>
          <a:lstStyle>
            <a:lvl1pPr>
              <a:defRPr>
                <a:solidFill>
                  <a:schemeClr val="bg1"/>
                </a:solidFill>
              </a:defRPr>
            </a:lvl1pPr>
          </a:lstStyle>
          <a:p>
            <a:r>
              <a:rPr lang="en-GB" noProof="0" dirty="0"/>
              <a:t>#</a:t>
            </a:r>
            <a:fld id="{EC98167B-91FF-498B-85F5-63F1D9402506}" type="slidenum">
              <a:rPr lang="en-GB" noProof="0" smtClean="0"/>
              <a:pPr/>
              <a:t>‹#›</a:t>
            </a:fld>
            <a:r>
              <a:rPr lang="en-GB" noProof="0" dirty="0"/>
              <a:t>  </a:t>
            </a:r>
          </a:p>
        </p:txBody>
      </p:sp>
    </p:spTree>
    <p:extLst>
      <p:ext uri="{BB962C8B-B14F-4D97-AF65-F5344CB8AC3E}">
        <p14:creationId xmlns:p14="http://schemas.microsoft.com/office/powerpoint/2010/main" val="26569059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440">
                <a:latin typeface="Verdana" pitchFamily="34" charset="0"/>
                <a:ea typeface="Verdana" pitchFamily="34" charset="0"/>
                <a:cs typeface="Verdana"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normAutofit/>
          </a:bodyPr>
          <a:lstStyle>
            <a:lvl1pPr>
              <a:defRPr sz="1440">
                <a:latin typeface="Verdana" pitchFamily="34" charset="0"/>
                <a:ea typeface="Verdana" pitchFamily="34" charset="0"/>
                <a:cs typeface="Verdana" pitchFamily="34" charset="0"/>
              </a:defRPr>
            </a:lvl1pPr>
            <a:lvl2pPr>
              <a:defRPr sz="1260">
                <a:latin typeface="Verdana" pitchFamily="34" charset="0"/>
                <a:ea typeface="Verdana" pitchFamily="34" charset="0"/>
                <a:cs typeface="Verdana" pitchFamily="34" charset="0"/>
              </a:defRPr>
            </a:lvl2pPr>
            <a:lvl3pPr>
              <a:defRPr sz="1080" b="0">
                <a:latin typeface="Verdana" pitchFamily="34" charset="0"/>
                <a:ea typeface="Verdana" pitchFamily="34" charset="0"/>
                <a:cs typeface="Verdana" pitchFamily="34" charset="0"/>
              </a:defRPr>
            </a:lvl3pPr>
            <a:lvl4pPr>
              <a:defRPr sz="900">
                <a:latin typeface="Verdana" pitchFamily="34" charset="0"/>
                <a:ea typeface="Verdana" pitchFamily="34" charset="0"/>
                <a:cs typeface="Verdana" pitchFamily="34" charset="0"/>
              </a:defRPr>
            </a:lvl4pPr>
            <a:lvl5pPr>
              <a:defRPr sz="900">
                <a:latin typeface="Verdana" pitchFamily="34" charset="0"/>
                <a:ea typeface="Verdana" pitchFamily="34" charset="0"/>
                <a:cs typeface="Verdan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1970323" y="6515721"/>
            <a:ext cx="2269191" cy="176811"/>
          </a:xfrm>
          <a:prstGeom prst="rect">
            <a:avLst/>
          </a:prstGeom>
        </p:spPr>
        <p:txBody>
          <a:bodyPr/>
          <a:lstStyle>
            <a:lvl1pPr>
              <a:defRPr sz="540">
                <a:latin typeface="Verdana" pitchFamily="34" charset="0"/>
                <a:ea typeface="Verdana" pitchFamily="34" charset="0"/>
                <a:cs typeface="Verdana" pitchFamily="34" charset="0"/>
              </a:defRPr>
            </a:lvl1pPr>
          </a:lstStyle>
          <a:p>
            <a:fld id="{09225D1E-BC0E-4393-A4B3-C96C2EEB6B85}" type="datetime2">
              <a:rPr lang="en-US" smtClean="0"/>
              <a:pPr/>
              <a:t>Monday, September 2, 2019</a:t>
            </a:fld>
            <a:endParaRPr lang="en-US" dirty="0"/>
          </a:p>
        </p:txBody>
      </p:sp>
      <p:sp>
        <p:nvSpPr>
          <p:cNvPr id="5" name="Footer Placeholder 4"/>
          <p:cNvSpPr>
            <a:spLocks noGrp="1"/>
          </p:cNvSpPr>
          <p:nvPr>
            <p:ph type="ftr" sz="quarter" idx="11"/>
          </p:nvPr>
        </p:nvSpPr>
        <p:spPr/>
        <p:txBody>
          <a:bodyPr/>
          <a:lstStyle>
            <a:lvl1pPr>
              <a:defRPr sz="540">
                <a:latin typeface="Verdana" pitchFamily="34" charset="0"/>
                <a:ea typeface="Verdana" pitchFamily="34" charset="0"/>
                <a:cs typeface="Verdana" pitchFamily="34" charset="0"/>
              </a:defRPr>
            </a:lvl1pPr>
          </a:lstStyle>
          <a:p>
            <a:r>
              <a:rPr lang="en-GB" dirty="0"/>
              <a:t>© DHI Group</a:t>
            </a:r>
          </a:p>
        </p:txBody>
      </p:sp>
      <p:sp>
        <p:nvSpPr>
          <p:cNvPr id="6" name="Slide Number Placeholder 5"/>
          <p:cNvSpPr>
            <a:spLocks noGrp="1"/>
          </p:cNvSpPr>
          <p:nvPr>
            <p:ph type="sldNum" sz="quarter" idx="12"/>
          </p:nvPr>
        </p:nvSpPr>
        <p:spPr>
          <a:xfrm>
            <a:off x="4239514" y="6515721"/>
            <a:ext cx="516591" cy="176811"/>
          </a:xfrm>
          <a:prstGeom prst="rect">
            <a:avLst/>
          </a:prstGeom>
        </p:spPr>
        <p:txBody>
          <a:bodyPr/>
          <a:lstStyle/>
          <a:p>
            <a:fld id="{76098580-4548-447E-A2CD-002EF5D7E2D6}" type="slidenum">
              <a:rPr lang="en-GB" smtClean="0"/>
              <a:t>‹#›</a:t>
            </a:fld>
            <a:endParaRPr lang="en-GB" dirty="0"/>
          </a:p>
        </p:txBody>
      </p:sp>
    </p:spTree>
    <p:extLst>
      <p:ext uri="{BB962C8B-B14F-4D97-AF65-F5344CB8AC3E}">
        <p14:creationId xmlns:p14="http://schemas.microsoft.com/office/powerpoint/2010/main" val="32340736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440">
                <a:latin typeface="Verdana" pitchFamily="34" charset="0"/>
                <a:ea typeface="Verdana" pitchFamily="34" charset="0"/>
                <a:cs typeface="Verdana" pitchFamily="34" charset="0"/>
              </a:defRPr>
            </a:lvl1pPr>
          </a:lstStyle>
          <a:p>
            <a:r>
              <a:rPr lang="en-US" dirty="0"/>
              <a:t>Click to edit Master title style</a:t>
            </a:r>
            <a:endParaRPr lang="en-GB" dirty="0"/>
          </a:p>
        </p:txBody>
      </p:sp>
      <p:sp>
        <p:nvSpPr>
          <p:cNvPr id="3" name="Date Placeholder 2"/>
          <p:cNvSpPr>
            <a:spLocks noGrp="1"/>
          </p:cNvSpPr>
          <p:nvPr>
            <p:ph type="dt" sz="half" idx="10"/>
          </p:nvPr>
        </p:nvSpPr>
        <p:spPr>
          <a:xfrm>
            <a:off x="1970323" y="6515721"/>
            <a:ext cx="2269191" cy="176811"/>
          </a:xfrm>
          <a:prstGeom prst="rect">
            <a:avLst/>
          </a:prstGeom>
        </p:spPr>
        <p:txBody>
          <a:bodyPr/>
          <a:lstStyle>
            <a:lvl1pPr>
              <a:defRPr sz="540">
                <a:latin typeface="Verdana" pitchFamily="34" charset="0"/>
                <a:ea typeface="Verdana" pitchFamily="34" charset="0"/>
                <a:cs typeface="Verdana" pitchFamily="34" charset="0"/>
              </a:defRPr>
            </a:lvl1pPr>
          </a:lstStyle>
          <a:p>
            <a:fld id="{3AE2AE5F-AB90-4D78-88D7-61C340027A2D}" type="datetime2">
              <a:rPr lang="en-US" smtClean="0"/>
              <a:pPr/>
              <a:t>Monday, September 2, 2019</a:t>
            </a:fld>
            <a:endParaRPr lang="en-US" dirty="0"/>
          </a:p>
        </p:txBody>
      </p:sp>
      <p:sp>
        <p:nvSpPr>
          <p:cNvPr id="4" name="Footer Placeholder 3"/>
          <p:cNvSpPr>
            <a:spLocks noGrp="1"/>
          </p:cNvSpPr>
          <p:nvPr>
            <p:ph type="ftr" sz="quarter" idx="11"/>
          </p:nvPr>
        </p:nvSpPr>
        <p:spPr/>
        <p:txBody>
          <a:bodyPr/>
          <a:lstStyle>
            <a:lvl1pPr>
              <a:defRPr sz="540">
                <a:latin typeface="Verdana" pitchFamily="34" charset="0"/>
                <a:ea typeface="Verdana" pitchFamily="34" charset="0"/>
                <a:cs typeface="Verdana" pitchFamily="34" charset="0"/>
              </a:defRPr>
            </a:lvl1pPr>
          </a:lstStyle>
          <a:p>
            <a:r>
              <a:rPr lang="en-GB" dirty="0"/>
              <a:t>© DHI Group</a:t>
            </a:r>
          </a:p>
        </p:txBody>
      </p:sp>
      <p:sp>
        <p:nvSpPr>
          <p:cNvPr id="5" name="Slide Number Placeholder 4"/>
          <p:cNvSpPr>
            <a:spLocks noGrp="1"/>
          </p:cNvSpPr>
          <p:nvPr>
            <p:ph type="sldNum" sz="quarter" idx="12"/>
          </p:nvPr>
        </p:nvSpPr>
        <p:spPr>
          <a:xfrm>
            <a:off x="4239514" y="6515721"/>
            <a:ext cx="516591" cy="176811"/>
          </a:xfrm>
          <a:prstGeom prst="rect">
            <a:avLst/>
          </a:prstGeom>
        </p:spPr>
        <p:txBody>
          <a:bodyPr/>
          <a:lstStyle/>
          <a:p>
            <a:fld id="{76098580-4548-447E-A2CD-002EF5D7E2D6}" type="slidenum">
              <a:rPr lang="en-GB" smtClean="0"/>
              <a:t>‹#›</a:t>
            </a:fld>
            <a:endParaRPr lang="en-GB" dirty="0"/>
          </a:p>
        </p:txBody>
      </p:sp>
    </p:spTree>
    <p:extLst>
      <p:ext uri="{BB962C8B-B14F-4D97-AF65-F5344CB8AC3E}">
        <p14:creationId xmlns:p14="http://schemas.microsoft.com/office/powerpoint/2010/main" val="2696748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4" name="Footer Placeholder 3"/>
          <p:cNvSpPr>
            <a:spLocks noGrp="1"/>
          </p:cNvSpPr>
          <p:nvPr>
            <p:ph type="ftr" sz="quarter" idx="11"/>
          </p:nvPr>
        </p:nvSpPr>
        <p:spPr/>
        <p:txBody>
          <a:bodyPr/>
          <a:lstStyle/>
          <a:p>
            <a:r>
              <a:rPr lang="en-GB" noProof="0"/>
              <a:t>© DHI</a:t>
            </a:r>
          </a:p>
        </p:txBody>
      </p:sp>
      <p:sp>
        <p:nvSpPr>
          <p:cNvPr id="5" name="Slide Number Placeholder 4"/>
          <p:cNvSpPr>
            <a:spLocks noGrp="1"/>
          </p:cNvSpPr>
          <p:nvPr>
            <p:ph type="sldNum" sz="quarter" idx="12"/>
          </p:nvPr>
        </p:nvSpPr>
        <p:spPr/>
        <p:txBody>
          <a:bodyPr/>
          <a:lstStyle/>
          <a:p>
            <a:r>
              <a:rPr lang="en-GB" noProof="0"/>
              <a:t>#</a:t>
            </a:r>
            <a:fld id="{EC98167B-91FF-498B-85F5-63F1D9402506}" type="slidenum">
              <a:rPr lang="en-GB" noProof="0" smtClean="0"/>
              <a:pPr/>
              <a:t>‹#›</a:t>
            </a:fld>
            <a:r>
              <a:rPr lang="en-GB" noProof="0"/>
              <a:t>  </a:t>
            </a:r>
          </a:p>
        </p:txBody>
      </p:sp>
      <p:sp>
        <p:nvSpPr>
          <p:cNvPr id="7" name="Content Placeholder 6"/>
          <p:cNvSpPr>
            <a:spLocks noGrp="1"/>
          </p:cNvSpPr>
          <p:nvPr>
            <p:ph sz="quarter" idx="13"/>
          </p:nvPr>
        </p:nvSpPr>
        <p:spPr>
          <a:xfrm>
            <a:off x="251520" y="1189653"/>
            <a:ext cx="4043463" cy="4523853"/>
          </a:xfrm>
        </p:spPr>
        <p:txBody>
          <a:bodyPr/>
          <a:lstStyle>
            <a:lvl1pPr>
              <a:defRPr sz="2000">
                <a:solidFill>
                  <a:schemeClr val="bg1"/>
                </a:solidFill>
              </a:defRPr>
            </a:lvl1pPr>
            <a:lvl2pPr marL="540000" indent="-270000">
              <a:buFont typeface="Arial" pitchFamily="34" charset="0"/>
              <a:buChar char="−"/>
              <a:defRPr sz="2000">
                <a:solidFill>
                  <a:schemeClr val="bg1"/>
                </a:solidFill>
              </a:defRPr>
            </a:lvl2pPr>
            <a:lvl3pPr marL="810000" indent="-270000">
              <a:buFont typeface="Arial" pitchFamily="34" charset="0"/>
              <a:buChar char="•"/>
              <a:defRPr sz="2000">
                <a:solidFill>
                  <a:schemeClr val="bg1"/>
                </a:solidFill>
              </a:defRPr>
            </a:lvl3pPr>
            <a:lvl4pPr>
              <a:defRPr sz="2000">
                <a:solidFill>
                  <a:schemeClr val="bg1"/>
                </a:solidFill>
              </a:defRPr>
            </a:lvl4pPr>
            <a:lvl5pPr>
              <a:defRPr sz="18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Content Placeholder 6"/>
          <p:cNvSpPr>
            <a:spLocks noGrp="1"/>
          </p:cNvSpPr>
          <p:nvPr>
            <p:ph sz="quarter" idx="14"/>
          </p:nvPr>
        </p:nvSpPr>
        <p:spPr>
          <a:xfrm>
            <a:off x="4849018" y="1189653"/>
            <a:ext cx="4043461" cy="4523853"/>
          </a:xfrm>
        </p:spPr>
        <p:txBody>
          <a:bodyPr/>
          <a:lstStyle>
            <a:lvl1pPr>
              <a:defRPr sz="2000">
                <a:solidFill>
                  <a:schemeClr val="bg1"/>
                </a:solidFill>
              </a:defRPr>
            </a:lvl1pPr>
            <a:lvl2pPr>
              <a:defRPr sz="2000">
                <a:solidFill>
                  <a:schemeClr val="bg1"/>
                </a:solidFill>
              </a:defRPr>
            </a:lvl2pPr>
            <a:lvl3pPr marL="810000" indent="-270000">
              <a:buFont typeface="Arial" pitchFamily="34" charset="0"/>
              <a:buChar char="•"/>
              <a:defRPr sz="2000">
                <a:solidFill>
                  <a:schemeClr val="bg1"/>
                </a:solidFill>
              </a:defRPr>
            </a:lvl3pPr>
            <a:lvl4pPr>
              <a:defRPr sz="2000">
                <a:solidFill>
                  <a:schemeClr val="bg1"/>
                </a:solidFill>
              </a:defRPr>
            </a:lvl4pPr>
            <a:lvl5pPr>
              <a:defRPr sz="18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28"/>
          <p:cNvSpPr>
            <a:spLocks noGrp="1"/>
          </p:cNvSpPr>
          <p:nvPr>
            <p:ph type="body" sz="quarter" idx="21" hasCustomPrompt="1"/>
          </p:nvPr>
        </p:nvSpPr>
        <p:spPr>
          <a:xfrm>
            <a:off x="4849020" y="5814573"/>
            <a:ext cx="4043459"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Legend</a:t>
            </a:r>
          </a:p>
        </p:txBody>
      </p:sp>
    </p:spTree>
    <p:extLst>
      <p:ext uri="{BB962C8B-B14F-4D97-AF65-F5344CB8AC3E}">
        <p14:creationId xmlns:p14="http://schemas.microsoft.com/office/powerpoint/2010/main" val="741658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10" name="Slide Number Placeholder 4"/>
          <p:cNvSpPr>
            <a:spLocks noGrp="1"/>
          </p:cNvSpPr>
          <p:nvPr>
            <p:ph type="sldNum" sz="quarter" idx="12"/>
          </p:nvPr>
        </p:nvSpPr>
        <p:spPr>
          <a:xfrm>
            <a:off x="4239506" y="6515719"/>
            <a:ext cx="516591" cy="176811"/>
          </a:xfrm>
        </p:spPr>
        <p:txBody>
          <a:bodyPr/>
          <a:lstStyle/>
          <a:p>
            <a:r>
              <a:rPr lang="en-GB" noProof="0"/>
              <a:t>#</a:t>
            </a:r>
            <a:fld id="{EC98167B-91FF-498B-85F5-63F1D9402506}" type="slidenum">
              <a:rPr lang="en-GB" noProof="0" smtClean="0"/>
              <a:pPr/>
              <a:t>‹#›</a:t>
            </a:fld>
            <a:r>
              <a:rPr lang="en-GB" noProof="0"/>
              <a:t>  </a:t>
            </a:r>
          </a:p>
        </p:txBody>
      </p:sp>
      <p:sp>
        <p:nvSpPr>
          <p:cNvPr id="5"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a:t>© DHI</a:t>
            </a:r>
          </a:p>
        </p:txBody>
      </p:sp>
    </p:spTree>
    <p:extLst>
      <p:ext uri="{BB962C8B-B14F-4D97-AF65-F5344CB8AC3E}">
        <p14:creationId xmlns:p14="http://schemas.microsoft.com/office/powerpoint/2010/main" val="866326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noProof="0"/>
              <a:t>© DHI</a:t>
            </a:r>
          </a:p>
        </p:txBody>
      </p:sp>
      <p:sp>
        <p:nvSpPr>
          <p:cNvPr id="5" name="Slide Number Placeholder 4"/>
          <p:cNvSpPr>
            <a:spLocks noGrp="1"/>
          </p:cNvSpPr>
          <p:nvPr>
            <p:ph type="sldNum" sz="quarter" idx="12"/>
          </p:nvPr>
        </p:nvSpPr>
        <p:spPr/>
        <p:txBody>
          <a:bodyPr/>
          <a:lstStyle/>
          <a:p>
            <a:r>
              <a:rPr lang="en-GB" noProof="0"/>
              <a:t>#</a:t>
            </a:r>
            <a:fld id="{EC98167B-91FF-498B-85F5-63F1D9402506}" type="slidenum">
              <a:rPr lang="en-GB" noProof="0" smtClean="0"/>
              <a:pPr/>
              <a:t>‹#›</a:t>
            </a:fld>
            <a:r>
              <a:rPr lang="en-GB" noProof="0"/>
              <a:t>  </a:t>
            </a:r>
          </a:p>
        </p:txBody>
      </p:sp>
      <p:sp>
        <p:nvSpPr>
          <p:cNvPr id="8" name="Picture Placeholder 4"/>
          <p:cNvSpPr>
            <a:spLocks noGrp="1"/>
          </p:cNvSpPr>
          <p:nvPr>
            <p:ph type="pic" sz="quarter" idx="14"/>
          </p:nvPr>
        </p:nvSpPr>
        <p:spPr>
          <a:xfrm>
            <a:off x="251520" y="677335"/>
            <a:ext cx="8640960" cy="5271945"/>
          </a:xfrm>
        </p:spPr>
        <p:txBody>
          <a:bodyPr anchor="ctr" anchorCtr="0"/>
          <a:lstStyle>
            <a:lvl1pPr marL="0" indent="0" algn="ctr">
              <a:buNone/>
              <a:defRPr/>
            </a:lvl1pPr>
          </a:lstStyle>
          <a:p>
            <a:r>
              <a:rPr lang="en-US" noProof="0"/>
              <a:t>Click icon to add picture</a:t>
            </a:r>
            <a:endParaRPr lang="en-GB" noProof="0"/>
          </a:p>
        </p:txBody>
      </p:sp>
      <p:sp>
        <p:nvSpPr>
          <p:cNvPr id="7" name="Text Placeholder 28"/>
          <p:cNvSpPr>
            <a:spLocks noGrp="1"/>
          </p:cNvSpPr>
          <p:nvPr>
            <p:ph type="body" sz="quarter" idx="18" hasCustomPrompt="1"/>
          </p:nvPr>
        </p:nvSpPr>
        <p:spPr>
          <a:xfrm>
            <a:off x="251520" y="6093296"/>
            <a:ext cx="86409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Legend</a:t>
            </a:r>
          </a:p>
        </p:txBody>
      </p:sp>
    </p:spTree>
    <p:extLst>
      <p:ext uri="{BB962C8B-B14F-4D97-AF65-F5344CB8AC3E}">
        <p14:creationId xmlns:p14="http://schemas.microsoft.com/office/powerpoint/2010/main" val="2129609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4" name="Footer Placeholder 3"/>
          <p:cNvSpPr>
            <a:spLocks noGrp="1"/>
          </p:cNvSpPr>
          <p:nvPr>
            <p:ph type="ftr" sz="quarter" idx="11"/>
          </p:nvPr>
        </p:nvSpPr>
        <p:spPr/>
        <p:txBody>
          <a:bodyPr/>
          <a:lstStyle/>
          <a:p>
            <a:r>
              <a:rPr lang="en-GB" noProof="0"/>
              <a:t>© DHI</a:t>
            </a:r>
          </a:p>
        </p:txBody>
      </p:sp>
      <p:sp>
        <p:nvSpPr>
          <p:cNvPr id="5" name="Slide Number Placeholder 4"/>
          <p:cNvSpPr>
            <a:spLocks noGrp="1"/>
          </p:cNvSpPr>
          <p:nvPr>
            <p:ph type="sldNum" sz="quarter" idx="12"/>
          </p:nvPr>
        </p:nvSpPr>
        <p:spPr/>
        <p:txBody>
          <a:bodyPr/>
          <a:lstStyle/>
          <a:p>
            <a:r>
              <a:rPr lang="en-GB" noProof="0"/>
              <a:t>#</a:t>
            </a:r>
            <a:fld id="{EC98167B-91FF-498B-85F5-63F1D9402506}" type="slidenum">
              <a:rPr lang="en-GB" noProof="0" smtClean="0"/>
              <a:pPr/>
              <a:t>‹#›</a:t>
            </a:fld>
            <a:r>
              <a:rPr lang="en-GB" noProof="0"/>
              <a:t>  </a:t>
            </a:r>
          </a:p>
        </p:txBody>
      </p:sp>
      <p:sp>
        <p:nvSpPr>
          <p:cNvPr id="7" name="Content Placeholder 6"/>
          <p:cNvSpPr>
            <a:spLocks noGrp="1"/>
          </p:cNvSpPr>
          <p:nvPr>
            <p:ph sz="quarter" idx="13"/>
          </p:nvPr>
        </p:nvSpPr>
        <p:spPr>
          <a:xfrm>
            <a:off x="251520" y="1189652"/>
            <a:ext cx="8640959" cy="3031435"/>
          </a:xfrm>
        </p:spPr>
        <p:txBody>
          <a:bodyPr/>
          <a:lstStyle>
            <a:lvl1pPr>
              <a:defRPr sz="2000">
                <a:solidFill>
                  <a:schemeClr val="bg1"/>
                </a:solidFill>
              </a:defRPr>
            </a:lvl1pPr>
            <a:lvl2pPr>
              <a:defRPr sz="2000">
                <a:solidFill>
                  <a:schemeClr val="bg1"/>
                </a:solidFill>
              </a:defRPr>
            </a:lvl2pPr>
            <a:lvl3pPr marL="810000" indent="-270000">
              <a:buFont typeface="Arial" pitchFamily="34" charset="0"/>
              <a:buChar char="•"/>
              <a:defRPr sz="2000">
                <a:solidFill>
                  <a:schemeClr val="bg1"/>
                </a:solidFill>
              </a:defRPr>
            </a:lvl3pPr>
            <a:lvl4pPr>
              <a:defRPr sz="2000">
                <a:solidFill>
                  <a:schemeClr val="bg1"/>
                </a:solidFill>
              </a:defRPr>
            </a:lvl4pPr>
            <a:lvl5pPr>
              <a:defRPr sz="18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Picture Placeholder 4"/>
          <p:cNvSpPr>
            <a:spLocks noGrp="1"/>
          </p:cNvSpPr>
          <p:nvPr>
            <p:ph type="pic" sz="quarter" idx="14"/>
          </p:nvPr>
        </p:nvSpPr>
        <p:spPr>
          <a:xfrm>
            <a:off x="249764" y="4438029"/>
            <a:ext cx="1796360" cy="1573678"/>
          </a:xfrm>
        </p:spPr>
        <p:txBody>
          <a:bodyPr anchor="ctr" anchorCtr="0"/>
          <a:lstStyle>
            <a:lvl1pPr marL="0" indent="0" algn="ctr">
              <a:buNone/>
              <a:defRPr/>
            </a:lvl1pPr>
          </a:lstStyle>
          <a:p>
            <a:r>
              <a:rPr lang="en-US" noProof="0"/>
              <a:t>Click icon to add picture</a:t>
            </a:r>
            <a:endParaRPr lang="en-GB" noProof="0" dirty="0"/>
          </a:p>
        </p:txBody>
      </p:sp>
      <p:sp>
        <p:nvSpPr>
          <p:cNvPr id="14" name="Picture Placeholder 4"/>
          <p:cNvSpPr>
            <a:spLocks noGrp="1"/>
          </p:cNvSpPr>
          <p:nvPr>
            <p:ph type="pic" sz="quarter" idx="15"/>
          </p:nvPr>
        </p:nvSpPr>
        <p:spPr>
          <a:xfrm>
            <a:off x="2555776" y="4439662"/>
            <a:ext cx="1796360" cy="1573678"/>
          </a:xfrm>
        </p:spPr>
        <p:txBody>
          <a:bodyPr anchor="ctr" anchorCtr="0"/>
          <a:lstStyle>
            <a:lvl1pPr marL="0" indent="0" algn="ctr">
              <a:buNone/>
              <a:defRPr/>
            </a:lvl1pPr>
          </a:lstStyle>
          <a:p>
            <a:r>
              <a:rPr lang="en-US" noProof="0"/>
              <a:t>Click icon to add picture</a:t>
            </a:r>
            <a:endParaRPr lang="en-GB" noProof="0"/>
          </a:p>
        </p:txBody>
      </p:sp>
      <p:sp>
        <p:nvSpPr>
          <p:cNvPr id="15" name="Picture Placeholder 4"/>
          <p:cNvSpPr>
            <a:spLocks noGrp="1"/>
          </p:cNvSpPr>
          <p:nvPr>
            <p:ph type="pic" sz="quarter" idx="16"/>
          </p:nvPr>
        </p:nvSpPr>
        <p:spPr>
          <a:xfrm>
            <a:off x="4827746" y="4439662"/>
            <a:ext cx="1796360" cy="1573678"/>
          </a:xfrm>
        </p:spPr>
        <p:txBody>
          <a:bodyPr anchor="ctr" anchorCtr="0"/>
          <a:lstStyle>
            <a:lvl1pPr marL="0" indent="0" algn="ctr">
              <a:buNone/>
              <a:defRPr/>
            </a:lvl1pPr>
          </a:lstStyle>
          <a:p>
            <a:r>
              <a:rPr lang="en-US" noProof="0"/>
              <a:t>Click icon to add picture</a:t>
            </a:r>
            <a:endParaRPr lang="en-GB" noProof="0"/>
          </a:p>
        </p:txBody>
      </p:sp>
      <p:sp>
        <p:nvSpPr>
          <p:cNvPr id="16" name="Picture Placeholder 4"/>
          <p:cNvSpPr>
            <a:spLocks noGrp="1"/>
          </p:cNvSpPr>
          <p:nvPr>
            <p:ph type="pic" sz="quarter" idx="17"/>
          </p:nvPr>
        </p:nvSpPr>
        <p:spPr>
          <a:xfrm>
            <a:off x="7096119" y="4439662"/>
            <a:ext cx="1796360" cy="1573678"/>
          </a:xfrm>
        </p:spPr>
        <p:txBody>
          <a:bodyPr anchor="ctr" anchorCtr="0"/>
          <a:lstStyle>
            <a:lvl1pPr marL="0" indent="0" algn="ctr">
              <a:buNone/>
              <a:defRPr/>
            </a:lvl1pPr>
          </a:lstStyle>
          <a:p>
            <a:r>
              <a:rPr lang="en-US" noProof="0"/>
              <a:t>Click icon to add picture</a:t>
            </a:r>
            <a:endParaRPr lang="en-GB" noProof="0"/>
          </a:p>
        </p:txBody>
      </p:sp>
      <p:sp>
        <p:nvSpPr>
          <p:cNvPr id="11" name="Text Placeholder 28"/>
          <p:cNvSpPr>
            <a:spLocks noGrp="1"/>
          </p:cNvSpPr>
          <p:nvPr>
            <p:ph type="body" sz="quarter" idx="18" hasCustomPrompt="1"/>
          </p:nvPr>
        </p:nvSpPr>
        <p:spPr>
          <a:xfrm>
            <a:off x="249764" y="6093296"/>
            <a:ext cx="17963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a:t>Legend</a:t>
            </a:r>
          </a:p>
        </p:txBody>
      </p:sp>
      <p:sp>
        <p:nvSpPr>
          <p:cNvPr id="12" name="Text Placeholder 28"/>
          <p:cNvSpPr>
            <a:spLocks noGrp="1"/>
          </p:cNvSpPr>
          <p:nvPr>
            <p:ph type="body" sz="quarter" idx="19" hasCustomPrompt="1"/>
          </p:nvPr>
        </p:nvSpPr>
        <p:spPr>
          <a:xfrm>
            <a:off x="2555776" y="6094929"/>
            <a:ext cx="17963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Legend</a:t>
            </a:r>
          </a:p>
        </p:txBody>
      </p:sp>
      <p:sp>
        <p:nvSpPr>
          <p:cNvPr id="13" name="Text Placeholder 28"/>
          <p:cNvSpPr>
            <a:spLocks noGrp="1"/>
          </p:cNvSpPr>
          <p:nvPr>
            <p:ph type="body" sz="quarter" idx="20" hasCustomPrompt="1"/>
          </p:nvPr>
        </p:nvSpPr>
        <p:spPr>
          <a:xfrm>
            <a:off x="4827746" y="6094929"/>
            <a:ext cx="17963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Legend</a:t>
            </a:r>
          </a:p>
        </p:txBody>
      </p:sp>
      <p:sp>
        <p:nvSpPr>
          <p:cNvPr id="17" name="Text Placeholder 28"/>
          <p:cNvSpPr>
            <a:spLocks noGrp="1"/>
          </p:cNvSpPr>
          <p:nvPr>
            <p:ph type="body" sz="quarter" idx="21" hasCustomPrompt="1"/>
          </p:nvPr>
        </p:nvSpPr>
        <p:spPr>
          <a:xfrm>
            <a:off x="7093923" y="6094929"/>
            <a:ext cx="17963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Legend</a:t>
            </a:r>
          </a:p>
        </p:txBody>
      </p:sp>
    </p:spTree>
    <p:extLst>
      <p:ext uri="{BB962C8B-B14F-4D97-AF65-F5344CB8AC3E}">
        <p14:creationId xmlns:p14="http://schemas.microsoft.com/office/powerpoint/2010/main" val="668257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image" Target="../media/image6.png"/><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image" Target="../media/image11.png"/><Relationship Id="rId3" Type="http://schemas.openxmlformats.org/officeDocument/2006/relationships/slideLayout" Target="../slideLayouts/slideLayout38.xml"/><Relationship Id="rId21" Type="http://schemas.openxmlformats.org/officeDocument/2006/relationships/slideLayout" Target="../slideLayouts/slideLayout56.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image" Target="../media/image10.jpg"/><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theme" Target="../theme/theme3.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44000">
              <a:srgbClr val="004164"/>
            </a:gs>
            <a:gs pos="100000">
              <a:srgbClr val="0073A4"/>
            </a:gs>
          </a:gsLst>
          <a:lin ang="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227585"/>
            <a:ext cx="7860093" cy="600883"/>
          </a:xfrm>
          <a:prstGeom prst="rect">
            <a:avLst/>
          </a:prstGeom>
        </p:spPr>
        <p:txBody>
          <a:bodyPr vert="horz" lIns="0" tIns="0" rIns="0" bIns="0" rtlCol="0" anchor="b" anchorCtr="0">
            <a:normAutofit/>
          </a:bodyPr>
          <a:lstStyle/>
          <a:p>
            <a:r>
              <a:rPr lang="en-US" noProof="0"/>
              <a:t>Click to edit Master title style</a:t>
            </a:r>
            <a:endParaRPr lang="en-GB" noProof="0"/>
          </a:p>
        </p:txBody>
      </p:sp>
      <p:sp>
        <p:nvSpPr>
          <p:cNvPr id="3" name="Text Placeholder 2"/>
          <p:cNvSpPr>
            <a:spLocks noGrp="1"/>
          </p:cNvSpPr>
          <p:nvPr>
            <p:ph type="body" idx="1"/>
          </p:nvPr>
        </p:nvSpPr>
        <p:spPr>
          <a:xfrm>
            <a:off x="251520" y="1189653"/>
            <a:ext cx="8670772" cy="5119667"/>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a:t>© DHI</a:t>
            </a:r>
          </a:p>
        </p:txBody>
      </p:sp>
      <p:sp>
        <p:nvSpPr>
          <p:cNvPr id="6" name="Slide Number Placeholder 5"/>
          <p:cNvSpPr>
            <a:spLocks noGrp="1"/>
          </p:cNvSpPr>
          <p:nvPr>
            <p:ph type="sldNum" sz="quarter" idx="4"/>
          </p:nvPr>
        </p:nvSpPr>
        <p:spPr>
          <a:xfrm>
            <a:off x="4239506" y="6515719"/>
            <a:ext cx="516591" cy="176811"/>
          </a:xfrm>
          <a:prstGeom prst="rect">
            <a:avLst/>
          </a:prstGeom>
        </p:spPr>
        <p:txBody>
          <a:bodyPr vert="horz" lIns="0" tIns="0" rIns="0" bIns="0" rtlCol="0" anchor="t" anchorCtr="0"/>
          <a:lstStyle>
            <a:lvl1pPr algn="l">
              <a:defRPr sz="700" b="0">
                <a:solidFill>
                  <a:schemeClr val="bg1"/>
                </a:solidFill>
              </a:defRPr>
            </a:lvl1pPr>
          </a:lstStyle>
          <a:p>
            <a:r>
              <a:rPr lang="en-GB"/>
              <a:t>#</a:t>
            </a:r>
            <a:fld id="{EC98167B-91FF-498B-85F5-63F1D9402506}" type="slidenum">
              <a:rPr lang="en-GB" smtClean="0"/>
              <a:pPr/>
              <a:t>‹#›</a:t>
            </a:fld>
            <a:r>
              <a:rPr lang="en-GB"/>
              <a:t>  </a:t>
            </a:r>
          </a:p>
        </p:txBody>
      </p:sp>
      <p:sp>
        <p:nvSpPr>
          <p:cNvPr id="27" name="Rectangle 26"/>
          <p:cNvSpPr/>
          <p:nvPr/>
        </p:nvSpPr>
        <p:spPr>
          <a:xfrm flipV="1">
            <a:off x="0" y="6782016"/>
            <a:ext cx="9144000" cy="75984"/>
          </a:xfrm>
          <a:prstGeom prst="rect">
            <a:avLst/>
          </a:prstGeom>
          <a:gradFill flip="none" rotWithShape="1">
            <a:gsLst>
              <a:gs pos="44000">
                <a:srgbClr val="004164"/>
              </a:gs>
              <a:gs pos="100000">
                <a:srgbClr val="009BD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4" name="Picture 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182800" y="147600"/>
            <a:ext cx="885600" cy="619504"/>
          </a:xfrm>
          <a:prstGeom prst="rect">
            <a:avLst/>
          </a:prstGeom>
        </p:spPr>
      </p:pic>
    </p:spTree>
    <p:extLst>
      <p:ext uri="{BB962C8B-B14F-4D97-AF65-F5344CB8AC3E}">
        <p14:creationId xmlns:p14="http://schemas.microsoft.com/office/powerpoint/2010/main" val="47190714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Lst>
  <p:transition spd="med">
    <p:blinds dir="vert"/>
  </p:transition>
  <p:hf sldNum="0" hdr="0" dt="0"/>
  <p:txStyles>
    <p:titleStyle>
      <a:lvl1pPr algn="l" defTabSz="914400" rtl="0" eaLnBrk="1" latinLnBrk="0" hangingPunct="1">
        <a:spcBef>
          <a:spcPct val="0"/>
        </a:spcBef>
        <a:buNone/>
        <a:defRPr sz="2400" b="0" i="0" kern="1200">
          <a:solidFill>
            <a:schemeClr val="bg1"/>
          </a:solidFill>
          <a:latin typeface="+mj-lt"/>
          <a:ea typeface="+mj-ea"/>
          <a:cs typeface="+mj-cs"/>
        </a:defRPr>
      </a:lvl1pPr>
    </p:titleStyle>
    <p:bodyStyle>
      <a:lvl1pPr marL="27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1pPr>
      <a:lvl2pPr marL="54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2pPr>
      <a:lvl3pPr marL="81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3pPr>
      <a:lvl4pPr marL="108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1350000" indent="-270000" algn="l" defTabSz="914400" rtl="0" eaLnBrk="1" latinLnBrk="0" hangingPunct="1">
        <a:spcBef>
          <a:spcPct val="20000"/>
        </a:spcBef>
        <a:buFont typeface="Arial" pitchFamily="34" charset="0"/>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4190" y="227585"/>
            <a:ext cx="8035637" cy="896016"/>
          </a:xfrm>
          <a:prstGeom prst="rect">
            <a:avLst/>
          </a:prstGeom>
        </p:spPr>
        <p:txBody>
          <a:bodyPr vert="horz" lIns="0" tIns="0" rIns="0" bIns="0" rtlCol="0" anchor="b" anchorCtr="0">
            <a:normAutofit/>
          </a:bodyPr>
          <a:lstStyle/>
          <a:p>
            <a:r>
              <a:rPr lang="x-none" noProof="0"/>
              <a:t>Click to edit Master title style</a:t>
            </a:r>
            <a:endParaRPr lang="en-GB" noProof="0" dirty="0"/>
          </a:p>
        </p:txBody>
      </p:sp>
      <p:sp>
        <p:nvSpPr>
          <p:cNvPr id="3" name="Text Placeholder 2"/>
          <p:cNvSpPr>
            <a:spLocks noGrp="1"/>
          </p:cNvSpPr>
          <p:nvPr>
            <p:ph type="body" idx="1"/>
          </p:nvPr>
        </p:nvSpPr>
        <p:spPr>
          <a:xfrm>
            <a:off x="554190" y="1589743"/>
            <a:ext cx="8035637" cy="4123764"/>
          </a:xfrm>
          <a:prstGeom prst="rect">
            <a:avLst/>
          </a:prstGeom>
        </p:spPr>
        <p:txBody>
          <a:bodyPr vert="horz" lIns="0" tIns="0" rIns="0" bIns="0" rtlCol="0">
            <a:noAutofit/>
          </a:bodyPr>
          <a:lstStyle/>
          <a:p>
            <a:pPr lvl="0"/>
            <a:r>
              <a:rPr lang="x-none" noProof="0"/>
              <a:t>Click to edit Master text styles</a:t>
            </a:r>
          </a:p>
          <a:p>
            <a:pPr lvl="1"/>
            <a:r>
              <a:rPr lang="x-none" noProof="0"/>
              <a:t>Second level</a:t>
            </a:r>
          </a:p>
          <a:p>
            <a:pPr lvl="2"/>
            <a:r>
              <a:rPr lang="x-none" noProof="0"/>
              <a:t>Third level</a:t>
            </a:r>
          </a:p>
          <a:p>
            <a:pPr lvl="3"/>
            <a:r>
              <a:rPr lang="x-none" noProof="0"/>
              <a:t>Fourth level</a:t>
            </a:r>
          </a:p>
          <a:p>
            <a:pPr lvl="4"/>
            <a:r>
              <a:rPr lang="x-none" noProof="0"/>
              <a:t>Fifth level</a:t>
            </a:r>
            <a:endParaRPr lang="en-GB" noProof="0" dirty="0"/>
          </a:p>
        </p:txBody>
      </p:sp>
      <p:sp>
        <p:nvSpPr>
          <p:cNvPr id="4" name="Date Placeholder 3"/>
          <p:cNvSpPr>
            <a:spLocks noGrp="1"/>
          </p:cNvSpPr>
          <p:nvPr>
            <p:ph type="dt" sz="half" idx="2"/>
          </p:nvPr>
        </p:nvSpPr>
        <p:spPr>
          <a:xfrm>
            <a:off x="1970323" y="6515721"/>
            <a:ext cx="2269191" cy="176811"/>
          </a:xfrm>
          <a:prstGeom prst="rect">
            <a:avLst/>
          </a:prstGeom>
        </p:spPr>
        <p:txBody>
          <a:bodyPr vert="horz" lIns="0" tIns="0" rIns="0" bIns="0" rtlCol="0" anchor="t" anchorCtr="0"/>
          <a:lstStyle>
            <a:lvl1pPr algn="l">
              <a:defRPr sz="700" b="0">
                <a:solidFill>
                  <a:schemeClr val="accent3"/>
                </a:solidFill>
              </a:defRPr>
            </a:lvl1pPr>
          </a:lstStyle>
          <a:p>
            <a:endParaRPr lang="en-GB" dirty="0"/>
          </a:p>
        </p:txBody>
      </p:sp>
      <p:sp>
        <p:nvSpPr>
          <p:cNvPr id="5" name="Footer Placeholder 4"/>
          <p:cNvSpPr>
            <a:spLocks noGrp="1"/>
          </p:cNvSpPr>
          <p:nvPr>
            <p:ph type="ftr" sz="quarter" idx="3"/>
          </p:nvPr>
        </p:nvSpPr>
        <p:spPr>
          <a:xfrm>
            <a:off x="554190" y="6515721"/>
            <a:ext cx="1416133" cy="176811"/>
          </a:xfrm>
          <a:prstGeom prst="rect">
            <a:avLst/>
          </a:prstGeom>
        </p:spPr>
        <p:txBody>
          <a:bodyPr vert="horz" lIns="0" tIns="0" rIns="0" bIns="0" rtlCol="0" anchor="t" anchorCtr="0"/>
          <a:lstStyle>
            <a:lvl1pPr algn="l">
              <a:defRPr sz="700" b="0">
                <a:solidFill>
                  <a:schemeClr val="accent3"/>
                </a:solidFill>
              </a:defRPr>
            </a:lvl1pPr>
          </a:lstStyle>
          <a:p>
            <a:r>
              <a:rPr lang="en-GB" dirty="0"/>
              <a:t>© DHI</a:t>
            </a:r>
          </a:p>
        </p:txBody>
      </p:sp>
      <p:sp>
        <p:nvSpPr>
          <p:cNvPr id="6" name="Slide Number Placeholder 5"/>
          <p:cNvSpPr>
            <a:spLocks noGrp="1"/>
          </p:cNvSpPr>
          <p:nvPr>
            <p:ph type="sldNum" sz="quarter" idx="4"/>
          </p:nvPr>
        </p:nvSpPr>
        <p:spPr>
          <a:xfrm>
            <a:off x="4239514" y="6515721"/>
            <a:ext cx="516591" cy="176811"/>
          </a:xfrm>
          <a:prstGeom prst="rect">
            <a:avLst/>
          </a:prstGeom>
        </p:spPr>
        <p:txBody>
          <a:bodyPr vert="horz" lIns="0" tIns="0" rIns="0" bIns="0" rtlCol="0" anchor="t" anchorCtr="0"/>
          <a:lstStyle>
            <a:lvl1pPr algn="l">
              <a:defRPr sz="700" b="0">
                <a:solidFill>
                  <a:schemeClr val="accent3"/>
                </a:solidFill>
              </a:defRPr>
            </a:lvl1pPr>
          </a:lstStyle>
          <a:p>
            <a:r>
              <a:rPr lang="en-GB" dirty="0"/>
              <a:t>#</a:t>
            </a:r>
            <a:fld id="{EC98167B-91FF-498B-85F5-63F1D9402506}" type="slidenum">
              <a:rPr lang="en-GB" smtClean="0"/>
              <a:pPr/>
              <a:t>‹#›</a:t>
            </a:fld>
            <a:r>
              <a:rPr lang="en-GB" dirty="0"/>
              <a:t>  </a:t>
            </a:r>
          </a:p>
        </p:txBody>
      </p:sp>
      <p:sp>
        <p:nvSpPr>
          <p:cNvPr id="27" name="Rectangle 26"/>
          <p:cNvSpPr/>
          <p:nvPr/>
        </p:nvSpPr>
        <p:spPr>
          <a:xfrm flipV="1">
            <a:off x="0" y="6782016"/>
            <a:ext cx="9144000" cy="75984"/>
          </a:xfrm>
          <a:prstGeom prst="rect">
            <a:avLst/>
          </a:prstGeom>
          <a:gradFill flip="none" rotWithShape="1">
            <a:gsLst>
              <a:gs pos="44000">
                <a:schemeClr val="tx1"/>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pic>
        <p:nvPicPr>
          <p:cNvPr id="16" name="Picture 15"/>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7894801" y="6120000"/>
            <a:ext cx="830323" cy="624000"/>
          </a:xfrm>
          <a:prstGeom prst="rect">
            <a:avLst/>
          </a:prstGeom>
        </p:spPr>
      </p:pic>
    </p:spTree>
    <p:extLst>
      <p:ext uri="{BB962C8B-B14F-4D97-AF65-F5344CB8AC3E}">
        <p14:creationId xmlns:p14="http://schemas.microsoft.com/office/powerpoint/2010/main" val="140308464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Lst>
  <p:hf sldNum="0" hdr="0" dt="0"/>
  <p:txStyles>
    <p:titleStyle>
      <a:lvl1pPr algn="l" defTabSz="914400" rtl="0" eaLnBrk="1" latinLnBrk="0" hangingPunct="1">
        <a:spcBef>
          <a:spcPct val="0"/>
        </a:spcBef>
        <a:buNone/>
        <a:defRPr sz="2400" b="0" i="0" kern="1200">
          <a:solidFill>
            <a:schemeClr val="tx1"/>
          </a:solidFill>
          <a:latin typeface="+mj-lt"/>
          <a:ea typeface="+mj-ea"/>
          <a:cs typeface="+mj-cs"/>
        </a:defRPr>
      </a:lvl1pPr>
    </p:titleStyle>
    <p:bodyStyle>
      <a:lvl1pPr marL="270000" indent="-270000" algn="l" defTabSz="914400" rtl="0" eaLnBrk="1" latinLnBrk="0" hangingPunct="1">
        <a:spcBef>
          <a:spcPct val="20000"/>
        </a:spcBef>
        <a:buFont typeface="Arial" pitchFamily="34" charset="0"/>
        <a:buChar char="•"/>
        <a:defRPr sz="2000" kern="1200">
          <a:solidFill>
            <a:schemeClr val="accent3"/>
          </a:solidFill>
          <a:latin typeface="+mn-lt"/>
          <a:ea typeface="+mn-ea"/>
          <a:cs typeface="+mn-cs"/>
        </a:defRPr>
      </a:lvl1pPr>
      <a:lvl2pPr marL="540000" indent="-270000" algn="l" defTabSz="914400" rtl="0" eaLnBrk="1" latinLnBrk="0" hangingPunct="1">
        <a:spcBef>
          <a:spcPct val="20000"/>
        </a:spcBef>
        <a:buFont typeface="Arial" pitchFamily="34" charset="0"/>
        <a:buChar char="−"/>
        <a:defRPr sz="2000" kern="1200">
          <a:solidFill>
            <a:schemeClr val="accent3"/>
          </a:solidFill>
          <a:latin typeface="+mn-lt"/>
          <a:ea typeface="+mn-ea"/>
          <a:cs typeface="+mn-cs"/>
        </a:defRPr>
      </a:lvl2pPr>
      <a:lvl3pPr marL="810000" indent="-270000" algn="l" defTabSz="914400" rtl="0" eaLnBrk="1" latinLnBrk="0" hangingPunct="1">
        <a:spcBef>
          <a:spcPct val="20000"/>
        </a:spcBef>
        <a:buFont typeface="Arial" pitchFamily="34" charset="0"/>
        <a:buChar char="•"/>
        <a:defRPr sz="2000" kern="1200">
          <a:solidFill>
            <a:schemeClr val="accent3"/>
          </a:solidFill>
          <a:latin typeface="+mn-lt"/>
          <a:ea typeface="+mn-ea"/>
          <a:cs typeface="+mn-cs"/>
        </a:defRPr>
      </a:lvl3pPr>
      <a:lvl4pPr marL="1080000" indent="-270000" algn="l" defTabSz="914400" rtl="0" eaLnBrk="1" latinLnBrk="0" hangingPunct="1">
        <a:spcBef>
          <a:spcPct val="20000"/>
        </a:spcBef>
        <a:buFont typeface="Arial" pitchFamily="34" charset="0"/>
        <a:buChar char="−"/>
        <a:defRPr sz="2000" kern="1200">
          <a:solidFill>
            <a:schemeClr val="accent3"/>
          </a:solidFill>
          <a:latin typeface="+mn-lt"/>
          <a:ea typeface="+mn-ea"/>
          <a:cs typeface="+mn-cs"/>
        </a:defRPr>
      </a:lvl4pPr>
      <a:lvl5pPr marL="1350000" indent="-270000" algn="l" defTabSz="914400" rtl="0" eaLnBrk="1" latinLnBrk="0" hangingPunct="1">
        <a:spcBef>
          <a:spcPct val="20000"/>
        </a:spcBef>
        <a:buFont typeface="Arial" pitchFamily="34" charset="0"/>
        <a:buChar char="•"/>
        <a:defRPr sz="1800" kern="1200">
          <a:solidFill>
            <a:schemeClr val="accent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4190" y="227585"/>
            <a:ext cx="8035637" cy="896016"/>
          </a:xfrm>
          <a:prstGeom prst="rect">
            <a:avLst/>
          </a:prstGeom>
        </p:spPr>
        <p:txBody>
          <a:bodyPr vert="horz" lIns="0" tIns="0" rIns="0" bIns="0" rtlCol="0" anchor="b" anchorCtr="0">
            <a:normAutofit/>
          </a:bodyPr>
          <a:lstStyle/>
          <a:p>
            <a:r>
              <a:rPr lang="x-none" noProof="0"/>
              <a:t>Click to edit Master title style</a:t>
            </a:r>
            <a:endParaRPr lang="en-GB" noProof="0" dirty="0"/>
          </a:p>
        </p:txBody>
      </p:sp>
      <p:sp>
        <p:nvSpPr>
          <p:cNvPr id="3" name="Text Placeholder 2"/>
          <p:cNvSpPr>
            <a:spLocks noGrp="1"/>
          </p:cNvSpPr>
          <p:nvPr>
            <p:ph type="body" idx="1"/>
          </p:nvPr>
        </p:nvSpPr>
        <p:spPr>
          <a:xfrm>
            <a:off x="554190" y="1589743"/>
            <a:ext cx="8035637" cy="4123764"/>
          </a:xfrm>
          <a:prstGeom prst="rect">
            <a:avLst/>
          </a:prstGeom>
        </p:spPr>
        <p:txBody>
          <a:bodyPr vert="horz" lIns="0" tIns="0" rIns="0" bIns="0" rtlCol="0">
            <a:noAutofit/>
          </a:bodyPr>
          <a:lstStyle/>
          <a:p>
            <a:pPr lvl="0"/>
            <a:r>
              <a:rPr lang="x-none" noProof="0"/>
              <a:t>Click to edit Master text styles</a:t>
            </a:r>
          </a:p>
          <a:p>
            <a:pPr lvl="1"/>
            <a:r>
              <a:rPr lang="x-none" noProof="0"/>
              <a:t>Second level</a:t>
            </a:r>
          </a:p>
          <a:p>
            <a:pPr lvl="2"/>
            <a:r>
              <a:rPr lang="x-none" noProof="0"/>
              <a:t>Third level</a:t>
            </a:r>
          </a:p>
          <a:p>
            <a:pPr lvl="3"/>
            <a:r>
              <a:rPr lang="x-none" noProof="0"/>
              <a:t>Fourth level</a:t>
            </a:r>
          </a:p>
          <a:p>
            <a:pPr lvl="4"/>
            <a:r>
              <a:rPr lang="x-none" noProof="0"/>
              <a:t>Fifth level</a:t>
            </a:r>
            <a:endParaRPr lang="en-GB" noProof="0" dirty="0"/>
          </a:p>
        </p:txBody>
      </p:sp>
      <p:sp>
        <p:nvSpPr>
          <p:cNvPr id="27" name="Rectangle 26"/>
          <p:cNvSpPr/>
          <p:nvPr/>
        </p:nvSpPr>
        <p:spPr>
          <a:xfrm flipV="1">
            <a:off x="0" y="6782016"/>
            <a:ext cx="9144000" cy="75984"/>
          </a:xfrm>
          <a:prstGeom prst="rect">
            <a:avLst/>
          </a:prstGeom>
          <a:gradFill flip="none" rotWithShape="1">
            <a:gsLst>
              <a:gs pos="44000">
                <a:schemeClr val="tx1"/>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pic>
        <p:nvPicPr>
          <p:cNvPr id="9" name="Picture 8" descr="cid:image001.jpg@01D3D187.0ADBE650"/>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262528" y="6507029"/>
            <a:ext cx="1575353" cy="179472"/>
          </a:xfrm>
          <a:prstGeom prst="rect">
            <a:avLst/>
          </a:prstGeom>
          <a:noFill/>
          <a:ln>
            <a:noFill/>
          </a:ln>
        </p:spPr>
      </p:pic>
      <p:pic>
        <p:nvPicPr>
          <p:cNvPr id="10" name="Picture 9" descr="ENTRO logo.png">
            <a:extLst>
              <a:ext uri="{FF2B5EF4-FFF2-40B4-BE49-F238E27FC236}">
                <a16:creationId xmlns:a16="http://schemas.microsoft.com/office/drawing/2014/main" id="{EFFD162C-2ADE-47C9-A060-BCC6902DE313}"/>
              </a:ext>
            </a:extLst>
          </p:cNvPr>
          <p:cNvPicPr/>
          <p:nvPr userDrawn="1"/>
        </p:nvPicPr>
        <p:blipFill>
          <a:blip r:embed="rId26"/>
          <a:stretch>
            <a:fillRect/>
          </a:stretch>
        </p:blipFill>
        <p:spPr>
          <a:xfrm>
            <a:off x="7025296" y="5840776"/>
            <a:ext cx="2014537" cy="893483"/>
          </a:xfrm>
          <a:prstGeom prst="rect">
            <a:avLst/>
          </a:prstGeom>
        </p:spPr>
      </p:pic>
      <p:pic>
        <p:nvPicPr>
          <p:cNvPr id="11" name="Picture 2" descr="C:\Users\jah\AppData\Local\Microsoft\Windows\Temporary Internet Files\Content.Outlook\QZS14T3O\UNEP-DHI_Partner_Logo_Pos_RGB_Knockout.png">
            <a:extLst>
              <a:ext uri="{FF2B5EF4-FFF2-40B4-BE49-F238E27FC236}">
                <a16:creationId xmlns:a16="http://schemas.microsoft.com/office/drawing/2014/main" id="{50C9E6A0-EBEC-44EC-B4AF-542B3D600EDD}"/>
              </a:ext>
            </a:extLst>
          </p:cNvPr>
          <p:cNvPicPr>
            <a:picLocks noChangeAspect="1" noChangeArrowheads="1"/>
          </p:cNvPicPr>
          <p:nvPr userDrawn="1"/>
        </p:nvPicPr>
        <p:blipFill>
          <a:blip r:embed="rId27" cstate="print">
            <a:extLst>
              <a:ext uri="{28A0092B-C50C-407E-A947-70E740481C1C}">
                <a14:useLocalDpi xmlns:a14="http://schemas.microsoft.com/office/drawing/2010/main" val="0"/>
              </a:ext>
            </a:extLst>
          </a:blip>
          <a:srcRect/>
          <a:stretch>
            <a:fillRect/>
          </a:stretch>
        </p:blipFill>
        <p:spPr bwMode="auto">
          <a:xfrm>
            <a:off x="5609838" y="6081983"/>
            <a:ext cx="701058" cy="620092"/>
          </a:xfrm>
          <a:prstGeom prst="rect">
            <a:avLst/>
          </a:prstGeom>
          <a:solidFill>
            <a:schemeClr val="bg1"/>
          </a:solidFill>
        </p:spPr>
      </p:pic>
    </p:spTree>
    <p:extLst>
      <p:ext uri="{BB962C8B-B14F-4D97-AF65-F5344CB8AC3E}">
        <p14:creationId xmlns:p14="http://schemas.microsoft.com/office/powerpoint/2010/main" val="60051937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 id="2147483726" r:id="rId22"/>
    <p:sldLayoutId id="2147483727" r:id="rId23"/>
  </p:sldLayoutIdLst>
  <p:hf sldNum="0" hdr="0" dt="0"/>
  <p:txStyles>
    <p:titleStyle>
      <a:lvl1pPr algn="l" defTabSz="914400" rtl="0" eaLnBrk="1" latinLnBrk="0" hangingPunct="1">
        <a:spcBef>
          <a:spcPct val="0"/>
        </a:spcBef>
        <a:buNone/>
        <a:defRPr sz="2400" b="0" i="0" kern="1200">
          <a:solidFill>
            <a:schemeClr val="tx1"/>
          </a:solidFill>
          <a:latin typeface="+mj-lt"/>
          <a:ea typeface="+mj-ea"/>
          <a:cs typeface="+mj-cs"/>
        </a:defRPr>
      </a:lvl1pPr>
    </p:titleStyle>
    <p:bodyStyle>
      <a:lvl1pPr marL="270000" indent="-270000" algn="l" defTabSz="914400" rtl="0" eaLnBrk="1" latinLnBrk="0" hangingPunct="1">
        <a:spcBef>
          <a:spcPct val="20000"/>
        </a:spcBef>
        <a:buFont typeface="Arial" pitchFamily="34" charset="0"/>
        <a:buChar char="•"/>
        <a:defRPr sz="2000" kern="1200">
          <a:solidFill>
            <a:schemeClr val="accent3"/>
          </a:solidFill>
          <a:latin typeface="+mn-lt"/>
          <a:ea typeface="+mn-ea"/>
          <a:cs typeface="+mn-cs"/>
        </a:defRPr>
      </a:lvl1pPr>
      <a:lvl2pPr marL="540000" indent="-270000" algn="l" defTabSz="914400" rtl="0" eaLnBrk="1" latinLnBrk="0" hangingPunct="1">
        <a:spcBef>
          <a:spcPct val="20000"/>
        </a:spcBef>
        <a:buFont typeface="Arial" pitchFamily="34" charset="0"/>
        <a:buChar char="−"/>
        <a:defRPr sz="2000" kern="1200">
          <a:solidFill>
            <a:schemeClr val="accent3"/>
          </a:solidFill>
          <a:latin typeface="+mn-lt"/>
          <a:ea typeface="+mn-ea"/>
          <a:cs typeface="+mn-cs"/>
        </a:defRPr>
      </a:lvl2pPr>
      <a:lvl3pPr marL="810000" indent="-270000" algn="l" defTabSz="914400" rtl="0" eaLnBrk="1" latinLnBrk="0" hangingPunct="1">
        <a:spcBef>
          <a:spcPct val="20000"/>
        </a:spcBef>
        <a:buFont typeface="Arial" pitchFamily="34" charset="0"/>
        <a:buChar char="•"/>
        <a:defRPr sz="2000" kern="1200">
          <a:solidFill>
            <a:schemeClr val="accent3"/>
          </a:solidFill>
          <a:latin typeface="+mn-lt"/>
          <a:ea typeface="+mn-ea"/>
          <a:cs typeface="+mn-cs"/>
        </a:defRPr>
      </a:lvl3pPr>
      <a:lvl4pPr marL="1080000" indent="-270000" algn="l" defTabSz="914400" rtl="0" eaLnBrk="1" latinLnBrk="0" hangingPunct="1">
        <a:spcBef>
          <a:spcPct val="20000"/>
        </a:spcBef>
        <a:buFont typeface="Arial" pitchFamily="34" charset="0"/>
        <a:buChar char="−"/>
        <a:defRPr sz="2000" kern="1200">
          <a:solidFill>
            <a:schemeClr val="accent3"/>
          </a:solidFill>
          <a:latin typeface="+mn-lt"/>
          <a:ea typeface="+mn-ea"/>
          <a:cs typeface="+mn-cs"/>
        </a:defRPr>
      </a:lvl4pPr>
      <a:lvl5pPr marL="1350000" indent="-270000" algn="l" defTabSz="914400" rtl="0" eaLnBrk="1" latinLnBrk="0" hangingPunct="1">
        <a:spcBef>
          <a:spcPct val="20000"/>
        </a:spcBef>
        <a:buFont typeface="Arial" pitchFamily="34" charset="0"/>
        <a:buChar char="•"/>
        <a:defRPr sz="1800" kern="1200">
          <a:solidFill>
            <a:schemeClr val="accent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pn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a-DK" dirty="0"/>
              <a:t>MIKE 11</a:t>
            </a:r>
            <a:endParaRPr lang="en-GB" dirty="0"/>
          </a:p>
        </p:txBody>
      </p:sp>
      <p:sp>
        <p:nvSpPr>
          <p:cNvPr id="3" name="Subtitle 2"/>
          <p:cNvSpPr>
            <a:spLocks noGrp="1"/>
          </p:cNvSpPr>
          <p:nvPr>
            <p:ph type="subTitle" idx="1"/>
          </p:nvPr>
        </p:nvSpPr>
        <p:spPr/>
        <p:txBody>
          <a:bodyPr/>
          <a:lstStyle/>
          <a:p>
            <a:r>
              <a:rPr lang="en-US" dirty="0">
                <a:solidFill>
                  <a:srgbClr val="FFFFFF"/>
                </a:solidFill>
              </a:rPr>
              <a:t>Hydrological </a:t>
            </a:r>
            <a:r>
              <a:rPr lang="en-US" dirty="0" err="1">
                <a:solidFill>
                  <a:srgbClr val="FFFFFF"/>
                </a:solidFill>
              </a:rPr>
              <a:t>Modelling</a:t>
            </a:r>
            <a:r>
              <a:rPr lang="en-US" dirty="0">
                <a:solidFill>
                  <a:srgbClr val="FFFFFF"/>
                </a:solidFill>
              </a:rPr>
              <a:t> – Rainfall Runoff Module (RR)</a:t>
            </a:r>
            <a:endParaRPr lang="en-GB" dirty="0"/>
          </a:p>
        </p:txBody>
      </p:sp>
      <p:sp>
        <p:nvSpPr>
          <p:cNvPr id="4" name="Footer Placeholder 3"/>
          <p:cNvSpPr>
            <a:spLocks noGrp="1"/>
          </p:cNvSpPr>
          <p:nvPr>
            <p:ph type="ftr" sz="quarter" idx="3"/>
          </p:nvPr>
        </p:nvSpPr>
        <p:spPr/>
        <p:txBody>
          <a:bodyPr/>
          <a:lstStyle/>
          <a:p>
            <a:r>
              <a:rPr lang="en-GB"/>
              <a:t>© DHI</a:t>
            </a:r>
          </a:p>
        </p:txBody>
      </p:sp>
    </p:spTree>
    <p:extLst>
      <p:ext uri="{BB962C8B-B14F-4D97-AF65-F5344CB8AC3E}">
        <p14:creationId xmlns:p14="http://schemas.microsoft.com/office/powerpoint/2010/main" val="544700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HYDROLOGICAL MODELLING</a:t>
            </a:r>
            <a:endParaRPr lang="en-GB" dirty="0"/>
          </a:p>
        </p:txBody>
      </p:sp>
      <p:sp>
        <p:nvSpPr>
          <p:cNvPr id="3" name="Content Placeholder 2"/>
          <p:cNvSpPr>
            <a:spLocks noGrp="1"/>
          </p:cNvSpPr>
          <p:nvPr>
            <p:ph sz="quarter" idx="13"/>
          </p:nvPr>
        </p:nvSpPr>
        <p:spPr/>
        <p:txBody>
          <a:bodyPr/>
          <a:lstStyle/>
          <a:p>
            <a:pPr marL="0" indent="0">
              <a:buNone/>
            </a:pPr>
            <a:r>
              <a:rPr lang="en-GB" dirty="0">
                <a:solidFill>
                  <a:srgbClr val="FFFFFF"/>
                </a:solidFill>
              </a:rPr>
              <a:t>Conceptual Lumped Model</a:t>
            </a:r>
            <a:endParaRPr lang="en-US" dirty="0">
              <a:solidFill>
                <a:srgbClr val="FFFFFF"/>
              </a:solidFill>
            </a:endParaRPr>
          </a:p>
        </p:txBody>
      </p:sp>
      <p:pic>
        <p:nvPicPr>
          <p:cNvPr id="4" name="Picture 3" descr="50111-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824" y="1724025"/>
            <a:ext cx="8101013" cy="48133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a:grpSpLocks/>
          </p:cNvGrpSpPr>
          <p:nvPr/>
        </p:nvGrpSpPr>
        <p:grpSpPr bwMode="auto">
          <a:xfrm>
            <a:off x="5808749" y="1857375"/>
            <a:ext cx="2971800" cy="2314575"/>
            <a:chOff x="1344" y="1368"/>
            <a:chExt cx="1872" cy="1458"/>
          </a:xfrm>
        </p:grpSpPr>
        <p:sp>
          <p:nvSpPr>
            <p:cNvPr id="6" name="Text Box 5"/>
            <p:cNvSpPr txBox="1">
              <a:spLocks noChangeArrowheads="1"/>
            </p:cNvSpPr>
            <p:nvPr/>
          </p:nvSpPr>
          <p:spPr bwMode="auto">
            <a:xfrm>
              <a:off x="1344" y="1368"/>
              <a:ext cx="1872" cy="37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a:solidFill>
                    <a:schemeClr val="tx1"/>
                  </a:solidFill>
                  <a:latin typeface="Arial" charset="0"/>
                </a:defRPr>
              </a:lvl1pPr>
              <a:lvl2pPr marL="571500" defTabSz="762000">
                <a:defRPr>
                  <a:solidFill>
                    <a:schemeClr val="tx1"/>
                  </a:solidFill>
                  <a:latin typeface="Arial" charset="0"/>
                </a:defRPr>
              </a:lvl2pPr>
              <a:lvl3pPr marL="1143000" defTabSz="762000">
                <a:defRPr>
                  <a:solidFill>
                    <a:schemeClr val="tx1"/>
                  </a:solidFill>
                  <a:latin typeface="Arial" charset="0"/>
                </a:defRPr>
              </a:lvl3pPr>
              <a:lvl4pPr marL="1714500" defTabSz="762000">
                <a:defRPr>
                  <a:solidFill>
                    <a:schemeClr val="tx1"/>
                  </a:solidFill>
                  <a:latin typeface="Arial" charset="0"/>
                </a:defRPr>
              </a:lvl4pPr>
              <a:lvl5pPr marL="2286000" defTabSz="762000">
                <a:defRPr>
                  <a:solidFill>
                    <a:schemeClr val="tx1"/>
                  </a:solidFill>
                  <a:latin typeface="Arial" charset="0"/>
                </a:defRPr>
              </a:lvl5pPr>
              <a:lvl6pPr marL="2743200" defTabSz="762000" fontAlgn="base">
                <a:spcBef>
                  <a:spcPct val="0"/>
                </a:spcBef>
                <a:spcAft>
                  <a:spcPct val="0"/>
                </a:spcAft>
                <a:defRPr>
                  <a:solidFill>
                    <a:schemeClr val="tx1"/>
                  </a:solidFill>
                  <a:latin typeface="Arial" charset="0"/>
                </a:defRPr>
              </a:lvl6pPr>
              <a:lvl7pPr marL="3200400" defTabSz="762000" fontAlgn="base">
                <a:spcBef>
                  <a:spcPct val="0"/>
                </a:spcBef>
                <a:spcAft>
                  <a:spcPct val="0"/>
                </a:spcAft>
                <a:defRPr>
                  <a:solidFill>
                    <a:schemeClr val="tx1"/>
                  </a:solidFill>
                  <a:latin typeface="Arial" charset="0"/>
                </a:defRPr>
              </a:lvl7pPr>
              <a:lvl8pPr marL="3657600" defTabSz="762000" fontAlgn="base">
                <a:spcBef>
                  <a:spcPct val="0"/>
                </a:spcBef>
                <a:spcAft>
                  <a:spcPct val="0"/>
                </a:spcAft>
                <a:defRPr>
                  <a:solidFill>
                    <a:schemeClr val="tx1"/>
                  </a:solidFill>
                  <a:latin typeface="Arial" charset="0"/>
                </a:defRPr>
              </a:lvl8pPr>
              <a:lvl9pPr marL="4114800" defTabSz="762000" fontAlgn="base">
                <a:spcBef>
                  <a:spcPct val="0"/>
                </a:spcBef>
                <a:spcAft>
                  <a:spcPct val="0"/>
                </a:spcAft>
                <a:defRPr>
                  <a:solidFill>
                    <a:schemeClr val="tx1"/>
                  </a:solidFill>
                  <a:latin typeface="Arial" charset="0"/>
                </a:defRPr>
              </a:lvl9pPr>
            </a:lstStyle>
            <a:p>
              <a:pPr eaLnBrk="0" hangingPunct="0">
                <a:spcBef>
                  <a:spcPct val="50000"/>
                </a:spcBef>
              </a:pPr>
              <a:r>
                <a:rPr lang="en-GB" sz="1400" b="1" dirty="0">
                  <a:solidFill>
                    <a:schemeClr val="accent2"/>
                  </a:solidFill>
                </a:rPr>
                <a:t>RAINFALL</a:t>
              </a:r>
              <a:endParaRPr lang="en-GB" sz="1600" b="1" dirty="0">
                <a:solidFill>
                  <a:schemeClr val="accent2"/>
                </a:solidFill>
              </a:endParaRPr>
            </a:p>
            <a:p>
              <a:pPr eaLnBrk="0" hangingPunct="0">
                <a:spcBef>
                  <a:spcPct val="20000"/>
                </a:spcBef>
              </a:pPr>
              <a:r>
                <a:rPr lang="en-GB" sz="1400" b="1" dirty="0">
                  <a:solidFill>
                    <a:schemeClr val="accent2"/>
                  </a:solidFill>
                </a:rPr>
                <a:t>POTENTIAL</a:t>
              </a:r>
              <a:r>
                <a:rPr lang="en-GB" sz="1600" b="1" dirty="0">
                  <a:solidFill>
                    <a:schemeClr val="accent2"/>
                  </a:solidFill>
                </a:rPr>
                <a:t> </a:t>
              </a:r>
              <a:r>
                <a:rPr lang="en-GB" sz="1400" b="1" dirty="0">
                  <a:solidFill>
                    <a:schemeClr val="accent2"/>
                  </a:solidFill>
                </a:rPr>
                <a:t>EVAPORATION</a:t>
              </a:r>
              <a:endParaRPr lang="en-GB" sz="1600" dirty="0">
                <a:solidFill>
                  <a:schemeClr val="accent2"/>
                </a:solidFill>
              </a:endParaRPr>
            </a:p>
          </p:txBody>
        </p:sp>
        <p:sp>
          <p:nvSpPr>
            <p:cNvPr id="7" name="Text Box 6"/>
            <p:cNvSpPr txBox="1">
              <a:spLocks noChangeArrowheads="1"/>
            </p:cNvSpPr>
            <p:nvPr/>
          </p:nvSpPr>
          <p:spPr bwMode="auto">
            <a:xfrm>
              <a:off x="1344" y="1928"/>
              <a:ext cx="592" cy="19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a:solidFill>
                    <a:schemeClr val="tx1"/>
                  </a:solidFill>
                  <a:latin typeface="Arial" charset="0"/>
                </a:defRPr>
              </a:lvl1pPr>
              <a:lvl2pPr marL="571500" defTabSz="762000">
                <a:defRPr>
                  <a:solidFill>
                    <a:schemeClr val="tx1"/>
                  </a:solidFill>
                  <a:latin typeface="Arial" charset="0"/>
                </a:defRPr>
              </a:lvl2pPr>
              <a:lvl3pPr marL="1143000" defTabSz="762000">
                <a:defRPr>
                  <a:solidFill>
                    <a:schemeClr val="tx1"/>
                  </a:solidFill>
                  <a:latin typeface="Arial" charset="0"/>
                </a:defRPr>
              </a:lvl3pPr>
              <a:lvl4pPr marL="1714500" defTabSz="762000">
                <a:defRPr>
                  <a:solidFill>
                    <a:schemeClr val="tx1"/>
                  </a:solidFill>
                  <a:latin typeface="Arial" charset="0"/>
                </a:defRPr>
              </a:lvl4pPr>
              <a:lvl5pPr marL="2286000" defTabSz="762000">
                <a:defRPr>
                  <a:solidFill>
                    <a:schemeClr val="tx1"/>
                  </a:solidFill>
                  <a:latin typeface="Arial" charset="0"/>
                </a:defRPr>
              </a:lvl5pPr>
              <a:lvl6pPr marL="2743200" defTabSz="762000" fontAlgn="base">
                <a:spcBef>
                  <a:spcPct val="0"/>
                </a:spcBef>
                <a:spcAft>
                  <a:spcPct val="0"/>
                </a:spcAft>
                <a:defRPr>
                  <a:solidFill>
                    <a:schemeClr val="tx1"/>
                  </a:solidFill>
                  <a:latin typeface="Arial" charset="0"/>
                </a:defRPr>
              </a:lvl6pPr>
              <a:lvl7pPr marL="3200400" defTabSz="762000" fontAlgn="base">
                <a:spcBef>
                  <a:spcPct val="0"/>
                </a:spcBef>
                <a:spcAft>
                  <a:spcPct val="0"/>
                </a:spcAft>
                <a:defRPr>
                  <a:solidFill>
                    <a:schemeClr val="tx1"/>
                  </a:solidFill>
                  <a:latin typeface="Arial" charset="0"/>
                </a:defRPr>
              </a:lvl7pPr>
              <a:lvl8pPr marL="3657600" defTabSz="762000" fontAlgn="base">
                <a:spcBef>
                  <a:spcPct val="0"/>
                </a:spcBef>
                <a:spcAft>
                  <a:spcPct val="0"/>
                </a:spcAft>
                <a:defRPr>
                  <a:solidFill>
                    <a:schemeClr val="tx1"/>
                  </a:solidFill>
                  <a:latin typeface="Arial" charset="0"/>
                </a:defRPr>
              </a:lvl8pPr>
              <a:lvl9pPr marL="4114800" defTabSz="762000" fontAlgn="base">
                <a:spcBef>
                  <a:spcPct val="0"/>
                </a:spcBef>
                <a:spcAft>
                  <a:spcPct val="0"/>
                </a:spcAft>
                <a:defRPr>
                  <a:solidFill>
                    <a:schemeClr val="tx1"/>
                  </a:solidFill>
                  <a:latin typeface="Arial" charset="0"/>
                </a:defRPr>
              </a:lvl9pPr>
            </a:lstStyle>
            <a:p>
              <a:pPr eaLnBrk="0" hangingPunct="0">
                <a:spcBef>
                  <a:spcPct val="50000"/>
                </a:spcBef>
              </a:pPr>
              <a:r>
                <a:rPr lang="en-GB" sz="1400" b="1">
                  <a:solidFill>
                    <a:schemeClr val="accent6"/>
                  </a:solidFill>
                </a:rPr>
                <a:t>MODEL</a:t>
              </a:r>
              <a:endParaRPr lang="en-GB" sz="1600">
                <a:solidFill>
                  <a:schemeClr val="accent6"/>
                </a:solidFill>
              </a:endParaRPr>
            </a:p>
          </p:txBody>
        </p:sp>
        <p:sp>
          <p:nvSpPr>
            <p:cNvPr id="8" name="Text Box 7"/>
            <p:cNvSpPr txBox="1">
              <a:spLocks noChangeArrowheads="1"/>
            </p:cNvSpPr>
            <p:nvPr/>
          </p:nvSpPr>
          <p:spPr bwMode="auto">
            <a:xfrm>
              <a:off x="2280" y="1928"/>
              <a:ext cx="936" cy="19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a:solidFill>
                    <a:schemeClr val="tx1"/>
                  </a:solidFill>
                  <a:latin typeface="Arial" charset="0"/>
                </a:defRPr>
              </a:lvl1pPr>
              <a:lvl2pPr marL="571500" defTabSz="762000">
                <a:defRPr>
                  <a:solidFill>
                    <a:schemeClr val="tx1"/>
                  </a:solidFill>
                  <a:latin typeface="Arial" charset="0"/>
                </a:defRPr>
              </a:lvl2pPr>
              <a:lvl3pPr marL="1143000" defTabSz="762000">
                <a:defRPr>
                  <a:solidFill>
                    <a:schemeClr val="tx1"/>
                  </a:solidFill>
                  <a:latin typeface="Arial" charset="0"/>
                </a:defRPr>
              </a:lvl3pPr>
              <a:lvl4pPr marL="1714500" defTabSz="762000">
                <a:defRPr>
                  <a:solidFill>
                    <a:schemeClr val="tx1"/>
                  </a:solidFill>
                  <a:latin typeface="Arial" charset="0"/>
                </a:defRPr>
              </a:lvl4pPr>
              <a:lvl5pPr marL="2286000" defTabSz="762000">
                <a:defRPr>
                  <a:solidFill>
                    <a:schemeClr val="tx1"/>
                  </a:solidFill>
                  <a:latin typeface="Arial" charset="0"/>
                </a:defRPr>
              </a:lvl5pPr>
              <a:lvl6pPr marL="2743200" defTabSz="762000" fontAlgn="base">
                <a:spcBef>
                  <a:spcPct val="0"/>
                </a:spcBef>
                <a:spcAft>
                  <a:spcPct val="0"/>
                </a:spcAft>
                <a:defRPr>
                  <a:solidFill>
                    <a:schemeClr val="tx1"/>
                  </a:solidFill>
                  <a:latin typeface="Arial" charset="0"/>
                </a:defRPr>
              </a:lvl6pPr>
              <a:lvl7pPr marL="3200400" defTabSz="762000" fontAlgn="base">
                <a:spcBef>
                  <a:spcPct val="0"/>
                </a:spcBef>
                <a:spcAft>
                  <a:spcPct val="0"/>
                </a:spcAft>
                <a:defRPr>
                  <a:solidFill>
                    <a:schemeClr val="tx1"/>
                  </a:solidFill>
                  <a:latin typeface="Arial" charset="0"/>
                </a:defRPr>
              </a:lvl7pPr>
              <a:lvl8pPr marL="3657600" defTabSz="762000" fontAlgn="base">
                <a:spcBef>
                  <a:spcPct val="0"/>
                </a:spcBef>
                <a:spcAft>
                  <a:spcPct val="0"/>
                </a:spcAft>
                <a:defRPr>
                  <a:solidFill>
                    <a:schemeClr val="tx1"/>
                  </a:solidFill>
                  <a:latin typeface="Arial" charset="0"/>
                </a:defRPr>
              </a:lvl8pPr>
              <a:lvl9pPr marL="4114800" defTabSz="762000" fontAlgn="base">
                <a:spcBef>
                  <a:spcPct val="0"/>
                </a:spcBef>
                <a:spcAft>
                  <a:spcPct val="0"/>
                </a:spcAft>
                <a:defRPr>
                  <a:solidFill>
                    <a:schemeClr val="tx1"/>
                  </a:solidFill>
                  <a:latin typeface="Arial" charset="0"/>
                </a:defRPr>
              </a:lvl9pPr>
            </a:lstStyle>
            <a:p>
              <a:pPr eaLnBrk="0" hangingPunct="0">
                <a:spcBef>
                  <a:spcPct val="50000"/>
                </a:spcBef>
              </a:pPr>
              <a:r>
                <a:rPr lang="en-GB" sz="1400" b="1" dirty="0">
                  <a:solidFill>
                    <a:schemeClr val="accent2"/>
                  </a:solidFill>
                </a:rPr>
                <a:t>PARAMETERS</a:t>
              </a:r>
              <a:endParaRPr lang="en-GB" sz="2400" b="1" dirty="0">
                <a:solidFill>
                  <a:schemeClr val="accent2"/>
                </a:solidFill>
                <a:latin typeface="Times New Roman" pitchFamily="18" charset="0"/>
              </a:endParaRPr>
            </a:p>
          </p:txBody>
        </p:sp>
        <p:sp>
          <p:nvSpPr>
            <p:cNvPr id="9" name="Text Box 8"/>
            <p:cNvSpPr txBox="1">
              <a:spLocks noChangeArrowheads="1"/>
            </p:cNvSpPr>
            <p:nvPr/>
          </p:nvSpPr>
          <p:spPr bwMode="auto">
            <a:xfrm>
              <a:off x="1344" y="2306"/>
              <a:ext cx="1872" cy="52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a:solidFill>
                    <a:schemeClr val="tx1"/>
                  </a:solidFill>
                  <a:latin typeface="Arial" charset="0"/>
                </a:defRPr>
              </a:lvl1pPr>
              <a:lvl2pPr marL="571500" defTabSz="762000">
                <a:defRPr>
                  <a:solidFill>
                    <a:schemeClr val="tx1"/>
                  </a:solidFill>
                  <a:latin typeface="Arial" charset="0"/>
                </a:defRPr>
              </a:lvl2pPr>
              <a:lvl3pPr marL="1143000" defTabSz="762000">
                <a:defRPr>
                  <a:solidFill>
                    <a:schemeClr val="tx1"/>
                  </a:solidFill>
                  <a:latin typeface="Arial" charset="0"/>
                </a:defRPr>
              </a:lvl3pPr>
              <a:lvl4pPr marL="1714500" defTabSz="762000">
                <a:defRPr>
                  <a:solidFill>
                    <a:schemeClr val="tx1"/>
                  </a:solidFill>
                  <a:latin typeface="Arial" charset="0"/>
                </a:defRPr>
              </a:lvl4pPr>
              <a:lvl5pPr marL="2286000" defTabSz="762000">
                <a:defRPr>
                  <a:solidFill>
                    <a:schemeClr val="tx1"/>
                  </a:solidFill>
                  <a:latin typeface="Arial" charset="0"/>
                </a:defRPr>
              </a:lvl5pPr>
              <a:lvl6pPr marL="2743200" defTabSz="762000" fontAlgn="base">
                <a:spcBef>
                  <a:spcPct val="0"/>
                </a:spcBef>
                <a:spcAft>
                  <a:spcPct val="0"/>
                </a:spcAft>
                <a:defRPr>
                  <a:solidFill>
                    <a:schemeClr val="tx1"/>
                  </a:solidFill>
                  <a:latin typeface="Arial" charset="0"/>
                </a:defRPr>
              </a:lvl6pPr>
              <a:lvl7pPr marL="3200400" defTabSz="762000" fontAlgn="base">
                <a:spcBef>
                  <a:spcPct val="0"/>
                </a:spcBef>
                <a:spcAft>
                  <a:spcPct val="0"/>
                </a:spcAft>
                <a:defRPr>
                  <a:solidFill>
                    <a:schemeClr val="tx1"/>
                  </a:solidFill>
                  <a:latin typeface="Arial" charset="0"/>
                </a:defRPr>
              </a:lvl7pPr>
              <a:lvl8pPr marL="3657600" defTabSz="762000" fontAlgn="base">
                <a:spcBef>
                  <a:spcPct val="0"/>
                </a:spcBef>
                <a:spcAft>
                  <a:spcPct val="0"/>
                </a:spcAft>
                <a:defRPr>
                  <a:solidFill>
                    <a:schemeClr val="tx1"/>
                  </a:solidFill>
                  <a:latin typeface="Arial" charset="0"/>
                </a:defRPr>
              </a:lvl8pPr>
              <a:lvl9pPr marL="4114800" defTabSz="762000" fontAlgn="base">
                <a:spcBef>
                  <a:spcPct val="0"/>
                </a:spcBef>
                <a:spcAft>
                  <a:spcPct val="0"/>
                </a:spcAft>
                <a:defRPr>
                  <a:solidFill>
                    <a:schemeClr val="tx1"/>
                  </a:solidFill>
                  <a:latin typeface="Arial" charset="0"/>
                </a:defRPr>
              </a:lvl9pPr>
            </a:lstStyle>
            <a:p>
              <a:pPr eaLnBrk="0" hangingPunct="0">
                <a:spcBef>
                  <a:spcPct val="20000"/>
                </a:spcBef>
              </a:pPr>
              <a:r>
                <a:rPr lang="en-GB" sz="1400" b="1" dirty="0">
                  <a:solidFill>
                    <a:schemeClr val="accent4"/>
                  </a:solidFill>
                </a:rPr>
                <a:t>RUNOFF COMPONENTS</a:t>
              </a:r>
            </a:p>
            <a:p>
              <a:pPr eaLnBrk="0" hangingPunct="0">
                <a:spcBef>
                  <a:spcPct val="20000"/>
                </a:spcBef>
              </a:pPr>
              <a:r>
                <a:rPr lang="en-GB" sz="1400" b="1" dirty="0">
                  <a:solidFill>
                    <a:schemeClr val="accent4"/>
                  </a:solidFill>
                </a:rPr>
                <a:t>EVAPORATION</a:t>
              </a:r>
            </a:p>
            <a:p>
              <a:pPr eaLnBrk="0" hangingPunct="0">
                <a:spcBef>
                  <a:spcPct val="20000"/>
                </a:spcBef>
              </a:pPr>
              <a:r>
                <a:rPr lang="en-GB" sz="1400" b="1" dirty="0">
                  <a:solidFill>
                    <a:schemeClr val="accent4"/>
                  </a:solidFill>
                </a:rPr>
                <a:t>RECHARGE</a:t>
              </a:r>
              <a:endParaRPr lang="en-GB" sz="1600" dirty="0">
                <a:solidFill>
                  <a:schemeClr val="accent4"/>
                </a:solidFill>
              </a:endParaRPr>
            </a:p>
          </p:txBody>
        </p:sp>
        <p:sp>
          <p:nvSpPr>
            <p:cNvPr id="10" name="AutoShape 9"/>
            <p:cNvSpPr>
              <a:spLocks noChangeArrowheads="1"/>
            </p:cNvSpPr>
            <p:nvPr/>
          </p:nvSpPr>
          <p:spPr bwMode="auto">
            <a:xfrm>
              <a:off x="1536" y="1764"/>
              <a:ext cx="96" cy="144"/>
            </a:xfrm>
            <a:prstGeom prst="downArrow">
              <a:avLst>
                <a:gd name="adj1" fmla="val 50000"/>
                <a:gd name="adj2" fmla="val 37500"/>
              </a:avLst>
            </a:prstGeom>
            <a:solidFill>
              <a:schemeClr val="tx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1" name="AutoShape 10"/>
            <p:cNvSpPr>
              <a:spLocks noChangeArrowheads="1"/>
            </p:cNvSpPr>
            <p:nvPr/>
          </p:nvSpPr>
          <p:spPr bwMode="auto">
            <a:xfrm>
              <a:off x="1536" y="2144"/>
              <a:ext cx="96" cy="144"/>
            </a:xfrm>
            <a:prstGeom prst="downArrow">
              <a:avLst>
                <a:gd name="adj1" fmla="val 50000"/>
                <a:gd name="adj2" fmla="val 37500"/>
              </a:avLst>
            </a:prstGeom>
            <a:solidFill>
              <a:schemeClr val="tx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2" name="AutoShape 11"/>
            <p:cNvSpPr>
              <a:spLocks noChangeArrowheads="1"/>
            </p:cNvSpPr>
            <p:nvPr/>
          </p:nvSpPr>
          <p:spPr bwMode="auto">
            <a:xfrm rot="5400000">
              <a:off x="2050" y="1900"/>
              <a:ext cx="96" cy="264"/>
            </a:xfrm>
            <a:prstGeom prst="downArrow">
              <a:avLst>
                <a:gd name="adj1" fmla="val 50000"/>
                <a:gd name="adj2" fmla="val 68750"/>
              </a:avLst>
            </a:prstGeom>
            <a:solidFill>
              <a:schemeClr val="tx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grpSp>
      <p:sp>
        <p:nvSpPr>
          <p:cNvPr id="13" name="Footer Placeholder 12"/>
          <p:cNvSpPr>
            <a:spLocks noGrp="1"/>
          </p:cNvSpPr>
          <p:nvPr>
            <p:ph type="ftr" sz="quarter" idx="11"/>
          </p:nvPr>
        </p:nvSpPr>
        <p:spPr/>
        <p:txBody>
          <a:bodyPr/>
          <a:lstStyle/>
          <a:p>
            <a:r>
              <a:rPr lang="en-GB" noProof="0"/>
              <a:t>© DHI</a:t>
            </a:r>
          </a:p>
        </p:txBody>
      </p:sp>
    </p:spTree>
    <p:extLst>
      <p:ext uri="{BB962C8B-B14F-4D97-AF65-F5344CB8AC3E}">
        <p14:creationId xmlns:p14="http://schemas.microsoft.com/office/powerpoint/2010/main" val="4000333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HYDROLOGICAL MODELLING</a:t>
            </a:r>
            <a:endParaRPr lang="en-GB" dirty="0"/>
          </a:p>
        </p:txBody>
      </p:sp>
      <p:sp>
        <p:nvSpPr>
          <p:cNvPr id="3" name="Content Placeholder 2"/>
          <p:cNvSpPr>
            <a:spLocks noGrp="1"/>
          </p:cNvSpPr>
          <p:nvPr>
            <p:ph sz="quarter" idx="13"/>
          </p:nvPr>
        </p:nvSpPr>
        <p:spPr/>
        <p:txBody>
          <a:bodyPr/>
          <a:lstStyle/>
          <a:p>
            <a:pPr marL="0" indent="0">
              <a:buNone/>
            </a:pPr>
            <a:r>
              <a:rPr lang="en-GB" dirty="0">
                <a:solidFill>
                  <a:srgbClr val="FFFFFF"/>
                </a:solidFill>
              </a:rPr>
              <a:t>Conceptual Lumped Model</a:t>
            </a:r>
            <a:endParaRPr lang="en-US" dirty="0">
              <a:solidFill>
                <a:srgbClr val="FFFFFF"/>
              </a:solidFill>
            </a:endParaRPr>
          </a:p>
        </p:txBody>
      </p:sp>
      <p:graphicFrame>
        <p:nvGraphicFramePr>
          <p:cNvPr id="13" name="Object 3"/>
          <p:cNvGraphicFramePr>
            <a:graphicFrameLocks noChangeAspect="1"/>
          </p:cNvGraphicFramePr>
          <p:nvPr>
            <p:extLst>
              <p:ext uri="{D42A27DB-BD31-4B8C-83A1-F6EECF244321}">
                <p14:modId xmlns:p14="http://schemas.microsoft.com/office/powerpoint/2010/main" val="1060086235"/>
              </p:ext>
            </p:extLst>
          </p:nvPr>
        </p:nvGraphicFramePr>
        <p:xfrm>
          <a:off x="2432050" y="1590180"/>
          <a:ext cx="6470650" cy="5076825"/>
        </p:xfrm>
        <a:graphic>
          <a:graphicData uri="http://schemas.openxmlformats.org/presentationml/2006/ole">
            <mc:AlternateContent xmlns:mc="http://schemas.openxmlformats.org/markup-compatibility/2006">
              <mc:Choice xmlns:v="urn:schemas-microsoft-com:vml" Requires="v">
                <p:oleObj spid="_x0000_s2060" name="Picture" r:id="rId3" imgW="5477366" imgH="4296490" progId="Word.Picture.8">
                  <p:embed/>
                </p:oleObj>
              </mc:Choice>
              <mc:Fallback>
                <p:oleObj name="Picture" r:id="rId3" imgW="5477366" imgH="4296490"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2050" y="1590180"/>
                        <a:ext cx="6470650" cy="507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Text Box 4"/>
          <p:cNvSpPr txBox="1">
            <a:spLocks noChangeArrowheads="1"/>
          </p:cNvSpPr>
          <p:nvPr/>
        </p:nvSpPr>
        <p:spPr bwMode="auto">
          <a:xfrm>
            <a:off x="495300" y="4511180"/>
            <a:ext cx="2209800" cy="1477328"/>
          </a:xfrm>
          <a:prstGeom prst="rect">
            <a:avLst/>
          </a:prstGeom>
          <a:solidFill>
            <a:schemeClr val="accent2"/>
          </a:solidFill>
          <a:ln w="12700">
            <a:solidFill>
              <a:srgbClr val="FF9900"/>
            </a:solidFill>
            <a:miter lim="800000"/>
            <a:headEnd/>
            <a:tailEnd/>
          </a:ln>
          <a:effectLst/>
          <a:extLst/>
        </p:spPr>
        <p:txBody>
          <a:bodyPr>
            <a:spAutoFit/>
          </a:bodyPr>
          <a:lstStyle/>
          <a:p>
            <a:pPr algn="ctr" eaLnBrk="0" hangingPunct="0">
              <a:spcBef>
                <a:spcPct val="50000"/>
              </a:spcBef>
            </a:pPr>
            <a:r>
              <a:rPr lang="en-GB" b="1" dirty="0">
                <a:solidFill>
                  <a:srgbClr val="FFFFFF"/>
                </a:solidFill>
                <a:latin typeface="Arial"/>
              </a:rPr>
              <a:t>Input</a:t>
            </a:r>
            <a:r>
              <a:rPr lang="en-GB" sz="1600" b="1" dirty="0">
                <a:solidFill>
                  <a:srgbClr val="FFFFFF"/>
                </a:solidFill>
                <a:latin typeface="Arial"/>
              </a:rPr>
              <a:t>  </a:t>
            </a:r>
            <a:r>
              <a:rPr lang="en-GB" sz="1400" b="1" dirty="0">
                <a:solidFill>
                  <a:srgbClr val="FFFFFF"/>
                </a:solidFill>
                <a:latin typeface="Arial"/>
              </a:rPr>
              <a:t>and</a:t>
            </a:r>
            <a:r>
              <a:rPr lang="en-GB" sz="1800" b="1" dirty="0">
                <a:solidFill>
                  <a:srgbClr val="FFFFFF"/>
                </a:solidFill>
                <a:latin typeface="Arial"/>
              </a:rPr>
              <a:t> </a:t>
            </a:r>
            <a:r>
              <a:rPr lang="en-GB" b="1" dirty="0">
                <a:solidFill>
                  <a:srgbClr val="FFFFFF"/>
                </a:solidFill>
                <a:latin typeface="Arial"/>
              </a:rPr>
              <a:t>results</a:t>
            </a:r>
            <a:r>
              <a:rPr lang="en-GB" sz="1600" b="1" dirty="0">
                <a:solidFill>
                  <a:srgbClr val="FFFFFF"/>
                </a:solidFill>
                <a:latin typeface="Arial"/>
              </a:rPr>
              <a:t> </a:t>
            </a:r>
            <a:br>
              <a:rPr lang="en-GB" sz="1600" b="1" dirty="0">
                <a:solidFill>
                  <a:srgbClr val="FFFFFF"/>
                </a:solidFill>
                <a:latin typeface="Arial"/>
              </a:rPr>
            </a:br>
            <a:r>
              <a:rPr lang="en-GB" sz="1400" b="1" dirty="0">
                <a:solidFill>
                  <a:srgbClr val="FFFFFF"/>
                </a:solidFill>
                <a:latin typeface="Arial"/>
              </a:rPr>
              <a:t>from these models</a:t>
            </a:r>
            <a:r>
              <a:rPr lang="en-GB" sz="1600" b="1" dirty="0">
                <a:solidFill>
                  <a:srgbClr val="FFFFFF"/>
                </a:solidFill>
                <a:latin typeface="Arial"/>
              </a:rPr>
              <a:t> </a:t>
            </a:r>
            <a:r>
              <a:rPr lang="en-GB" b="1" dirty="0">
                <a:solidFill>
                  <a:srgbClr val="FFFFFF"/>
                </a:solidFill>
                <a:latin typeface="Arial"/>
              </a:rPr>
              <a:t>represent </a:t>
            </a:r>
            <a:r>
              <a:rPr lang="en-GB" sz="1800" b="1" dirty="0">
                <a:solidFill>
                  <a:srgbClr val="FFFFFF"/>
                </a:solidFill>
                <a:latin typeface="Arial"/>
              </a:rPr>
              <a:t> </a:t>
            </a:r>
            <a:r>
              <a:rPr lang="en-GB" b="1" dirty="0">
                <a:solidFill>
                  <a:srgbClr val="FFFFFF"/>
                </a:solidFill>
                <a:latin typeface="Arial"/>
              </a:rPr>
              <a:t>spatial averages</a:t>
            </a:r>
            <a:r>
              <a:rPr lang="en-GB" sz="1600" b="1" dirty="0">
                <a:solidFill>
                  <a:srgbClr val="FFFFFF"/>
                </a:solidFill>
                <a:latin typeface="Arial"/>
              </a:rPr>
              <a:t> </a:t>
            </a:r>
            <a:r>
              <a:rPr lang="en-GB" sz="1400" b="1" dirty="0">
                <a:solidFill>
                  <a:srgbClr val="FFFFFF"/>
                </a:solidFill>
                <a:latin typeface="Arial"/>
              </a:rPr>
              <a:t>for each model area</a:t>
            </a:r>
          </a:p>
        </p:txBody>
      </p:sp>
      <p:sp>
        <p:nvSpPr>
          <p:cNvPr id="15" name="Text Box 5"/>
          <p:cNvSpPr txBox="1">
            <a:spLocks noChangeArrowheads="1"/>
          </p:cNvSpPr>
          <p:nvPr/>
        </p:nvSpPr>
        <p:spPr bwMode="auto">
          <a:xfrm>
            <a:off x="312156" y="1983888"/>
            <a:ext cx="3149600" cy="1754326"/>
          </a:xfrm>
          <a:prstGeom prst="rect">
            <a:avLst/>
          </a:prstGeom>
          <a:solidFill>
            <a:schemeClr val="bg2"/>
          </a:solidFill>
          <a:ln w="12700">
            <a:solidFill>
              <a:srgbClr val="007A87"/>
            </a:solidFill>
            <a:miter lim="800000"/>
            <a:headEnd/>
            <a:tailEnd/>
          </a:ln>
          <a:effectLst/>
          <a:extLst/>
        </p:spPr>
        <p:txBody>
          <a:bodyPr>
            <a:spAutoFit/>
          </a:bodyPr>
          <a:lstStyle/>
          <a:p>
            <a:pPr eaLnBrk="0" hangingPunct="0">
              <a:spcBef>
                <a:spcPct val="50000"/>
              </a:spcBef>
            </a:pPr>
            <a:r>
              <a:rPr lang="en-GB" sz="1800" b="1" dirty="0">
                <a:solidFill>
                  <a:schemeClr val="accent6"/>
                </a:solidFill>
                <a:latin typeface="Arial"/>
              </a:rPr>
              <a:t>Consists of:</a:t>
            </a:r>
          </a:p>
          <a:p>
            <a:pPr marL="285750" indent="-285750" eaLnBrk="0" hangingPunct="0">
              <a:spcBef>
                <a:spcPct val="50000"/>
              </a:spcBef>
              <a:buFont typeface="Arial" pitchFamily="34" charset="0"/>
              <a:buChar char="•"/>
            </a:pPr>
            <a:r>
              <a:rPr lang="en-GB" sz="1800" b="1" dirty="0">
                <a:solidFill>
                  <a:schemeClr val="accent6"/>
                </a:solidFill>
                <a:latin typeface="Arial"/>
              </a:rPr>
              <a:t>simplified descriptions          of dominating processes </a:t>
            </a:r>
          </a:p>
          <a:p>
            <a:pPr marL="285750" indent="-285750" eaLnBrk="0" hangingPunct="0">
              <a:spcBef>
                <a:spcPct val="50000"/>
              </a:spcBef>
              <a:buFont typeface="Arial" pitchFamily="34" charset="0"/>
              <a:buChar char="•"/>
            </a:pPr>
            <a:r>
              <a:rPr lang="en-GB" sz="1800" b="1" dirty="0">
                <a:solidFill>
                  <a:schemeClr val="accent6"/>
                </a:solidFill>
                <a:latin typeface="Arial"/>
              </a:rPr>
              <a:t>empirical elements</a:t>
            </a:r>
            <a:endParaRPr lang="en-GB" b="1" dirty="0">
              <a:solidFill>
                <a:schemeClr val="accent6"/>
              </a:solidFill>
              <a:latin typeface="Arial"/>
            </a:endParaRPr>
          </a:p>
        </p:txBody>
      </p:sp>
      <p:sp>
        <p:nvSpPr>
          <p:cNvPr id="16" name="Footer Placeholder 15"/>
          <p:cNvSpPr>
            <a:spLocks noGrp="1"/>
          </p:cNvSpPr>
          <p:nvPr>
            <p:ph type="ftr" sz="quarter" idx="11"/>
          </p:nvPr>
        </p:nvSpPr>
        <p:spPr/>
        <p:txBody>
          <a:bodyPr/>
          <a:lstStyle/>
          <a:p>
            <a:r>
              <a:rPr lang="en-GB" noProof="0"/>
              <a:t>© DHI</a:t>
            </a:r>
          </a:p>
        </p:txBody>
      </p:sp>
    </p:spTree>
    <p:extLst>
      <p:ext uri="{BB962C8B-B14F-4D97-AF65-F5344CB8AC3E}">
        <p14:creationId xmlns:p14="http://schemas.microsoft.com/office/powerpoint/2010/main" val="243967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HYDROLOGICAL MODELLING</a:t>
            </a:r>
            <a:endParaRPr lang="en-GB" dirty="0"/>
          </a:p>
        </p:txBody>
      </p:sp>
      <p:sp>
        <p:nvSpPr>
          <p:cNvPr id="3" name="Content Placeholder 2"/>
          <p:cNvSpPr>
            <a:spLocks noGrp="1"/>
          </p:cNvSpPr>
          <p:nvPr>
            <p:ph sz="quarter" idx="13"/>
          </p:nvPr>
        </p:nvSpPr>
        <p:spPr/>
        <p:txBody>
          <a:bodyPr/>
          <a:lstStyle/>
          <a:p>
            <a:pPr marL="0" indent="0">
              <a:buNone/>
            </a:pPr>
            <a:r>
              <a:rPr lang="en-GB" dirty="0">
                <a:solidFill>
                  <a:srgbClr val="FFFFFF"/>
                </a:solidFill>
              </a:rPr>
              <a:t>Conceptual Lumped Model</a:t>
            </a:r>
          </a:p>
          <a:p>
            <a:r>
              <a:rPr lang="en-US" dirty="0">
                <a:solidFill>
                  <a:srgbClr val="FFFFFF"/>
                </a:solidFill>
              </a:rPr>
              <a:t>Typical Applications:</a:t>
            </a:r>
          </a:p>
          <a:p>
            <a:pPr lvl="1"/>
            <a:r>
              <a:rPr lang="en-US" sz="1800" dirty="0">
                <a:solidFill>
                  <a:srgbClr val="FFFFFF"/>
                </a:solidFill>
              </a:rPr>
              <a:t>Completion of existing time series </a:t>
            </a:r>
          </a:p>
          <a:p>
            <a:pPr lvl="1"/>
            <a:r>
              <a:rPr lang="en-US" sz="1800" dirty="0">
                <a:solidFill>
                  <a:srgbClr val="FFFFFF"/>
                </a:solidFill>
              </a:rPr>
              <a:t>Run-off from </a:t>
            </a:r>
            <a:r>
              <a:rPr lang="en-US" sz="1800" dirty="0" err="1">
                <a:solidFill>
                  <a:srgbClr val="FFFFFF"/>
                </a:solidFill>
              </a:rPr>
              <a:t>ungauged</a:t>
            </a:r>
            <a:r>
              <a:rPr lang="en-US" sz="1800" dirty="0">
                <a:solidFill>
                  <a:srgbClr val="FFFFFF"/>
                </a:solidFill>
              </a:rPr>
              <a:t> areas</a:t>
            </a:r>
          </a:p>
          <a:p>
            <a:pPr lvl="1"/>
            <a:r>
              <a:rPr lang="en-US" sz="1800" dirty="0">
                <a:solidFill>
                  <a:srgbClr val="FFFFFF"/>
                </a:solidFill>
              </a:rPr>
              <a:t>Forecasting</a:t>
            </a:r>
          </a:p>
          <a:p>
            <a:pPr lvl="1"/>
            <a:r>
              <a:rPr lang="en-US" sz="1800" dirty="0">
                <a:solidFill>
                  <a:srgbClr val="FFFFFF"/>
                </a:solidFill>
              </a:rPr>
              <a:t>Filtering climatic from man-made trends</a:t>
            </a:r>
          </a:p>
          <a:p>
            <a:pPr lvl="1"/>
            <a:r>
              <a:rPr lang="en-US" sz="1800" dirty="0">
                <a:solidFill>
                  <a:srgbClr val="FFFFFF"/>
                </a:solidFill>
              </a:rPr>
              <a:t>Climatic trends </a:t>
            </a:r>
          </a:p>
          <a:p>
            <a:pPr lvl="1"/>
            <a:r>
              <a:rPr lang="en-US" sz="1800" dirty="0">
                <a:solidFill>
                  <a:srgbClr val="FFFFFF"/>
                </a:solidFill>
              </a:rPr>
              <a:t>Effects of certain man made changes</a:t>
            </a:r>
          </a:p>
          <a:p>
            <a:pPr lvl="1"/>
            <a:r>
              <a:rPr lang="en-US" sz="1800" dirty="0">
                <a:solidFill>
                  <a:srgbClr val="FFFFFF"/>
                </a:solidFill>
              </a:rPr>
              <a:t>Simple Groundwater analyses</a:t>
            </a:r>
          </a:p>
          <a:p>
            <a:pPr lvl="1"/>
            <a:r>
              <a:rPr lang="en-US" sz="1800" dirty="0">
                <a:solidFill>
                  <a:srgbClr val="FFFFFF"/>
                </a:solidFill>
              </a:rPr>
              <a:t>Water balances</a:t>
            </a:r>
            <a:br>
              <a:rPr lang="en-US" sz="1800" dirty="0">
                <a:solidFill>
                  <a:srgbClr val="FFFFFF"/>
                </a:solidFill>
              </a:rPr>
            </a:br>
            <a:endParaRPr lang="en-US" dirty="0">
              <a:solidFill>
                <a:srgbClr val="FFFFFF"/>
              </a:solidFill>
            </a:endParaRPr>
          </a:p>
          <a:p>
            <a:r>
              <a:rPr lang="en-US" dirty="0">
                <a:solidFill>
                  <a:srgbClr val="FFFFFF"/>
                </a:solidFill>
              </a:rPr>
              <a:t>Other Characteristics:</a:t>
            </a:r>
          </a:p>
          <a:p>
            <a:pPr lvl="1"/>
            <a:r>
              <a:rPr lang="en-US" sz="1800" dirty="0">
                <a:solidFill>
                  <a:srgbClr val="FFFFFF"/>
                </a:solidFill>
              </a:rPr>
              <a:t>Robust and effective calculations</a:t>
            </a:r>
          </a:p>
          <a:p>
            <a:pPr lvl="1"/>
            <a:r>
              <a:rPr lang="en-US" sz="1800" dirty="0">
                <a:solidFill>
                  <a:srgbClr val="FFFFFF"/>
                </a:solidFill>
              </a:rPr>
              <a:t>Easy to calibrate (with a bit of exercise)</a:t>
            </a:r>
          </a:p>
          <a:p>
            <a:pPr lvl="1"/>
            <a:r>
              <a:rPr lang="en-US" sz="1800" dirty="0">
                <a:solidFill>
                  <a:srgbClr val="FFFFFF"/>
                </a:solidFill>
              </a:rPr>
              <a:t>Can simulate changes in climatic regime</a:t>
            </a:r>
            <a:r>
              <a:rPr lang="en-US" dirty="0">
                <a:solidFill>
                  <a:srgbClr val="FFFFFF"/>
                </a:solidFill>
              </a:rPr>
              <a:t> 	</a:t>
            </a:r>
          </a:p>
        </p:txBody>
      </p:sp>
      <p:sp>
        <p:nvSpPr>
          <p:cNvPr id="4" name="Footer Placeholder 3"/>
          <p:cNvSpPr>
            <a:spLocks noGrp="1"/>
          </p:cNvSpPr>
          <p:nvPr>
            <p:ph type="ftr" sz="quarter" idx="11"/>
          </p:nvPr>
        </p:nvSpPr>
        <p:spPr/>
        <p:txBody>
          <a:bodyPr/>
          <a:lstStyle/>
          <a:p>
            <a:r>
              <a:rPr lang="en-GB" noProof="0"/>
              <a:t>© DHI</a:t>
            </a:r>
          </a:p>
        </p:txBody>
      </p:sp>
    </p:spTree>
    <p:extLst>
      <p:ext uri="{BB962C8B-B14F-4D97-AF65-F5344CB8AC3E}">
        <p14:creationId xmlns:p14="http://schemas.microsoft.com/office/powerpoint/2010/main" val="1357012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HYDROLOGICAL MODELLING</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Deterministic River Basin Models</a:t>
            </a:r>
          </a:p>
        </p:txBody>
      </p:sp>
      <p:sp>
        <p:nvSpPr>
          <p:cNvPr id="4" name="Line 3"/>
          <p:cNvSpPr>
            <a:spLocks noChangeShapeType="1"/>
          </p:cNvSpPr>
          <p:nvPr/>
        </p:nvSpPr>
        <p:spPr bwMode="auto">
          <a:xfrm>
            <a:off x="952500" y="1828800"/>
            <a:ext cx="0" cy="419100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5" name="Line 4"/>
          <p:cNvSpPr>
            <a:spLocks noChangeShapeType="1"/>
          </p:cNvSpPr>
          <p:nvPr/>
        </p:nvSpPr>
        <p:spPr bwMode="auto">
          <a:xfrm>
            <a:off x="952500" y="2971800"/>
            <a:ext cx="612775" cy="0"/>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6" name="Line 5"/>
          <p:cNvSpPr>
            <a:spLocks noChangeShapeType="1"/>
          </p:cNvSpPr>
          <p:nvPr/>
        </p:nvSpPr>
        <p:spPr bwMode="auto">
          <a:xfrm>
            <a:off x="952500" y="4419600"/>
            <a:ext cx="612775" cy="0"/>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7" name="Line 6"/>
          <p:cNvSpPr>
            <a:spLocks noChangeShapeType="1"/>
          </p:cNvSpPr>
          <p:nvPr/>
        </p:nvSpPr>
        <p:spPr bwMode="auto">
          <a:xfrm>
            <a:off x="952500" y="6019800"/>
            <a:ext cx="612775" cy="0"/>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8" name="Text Box 7"/>
          <p:cNvSpPr txBox="1">
            <a:spLocks noChangeArrowheads="1"/>
          </p:cNvSpPr>
          <p:nvPr/>
        </p:nvSpPr>
        <p:spPr bwMode="auto">
          <a:xfrm>
            <a:off x="1600200" y="5143500"/>
            <a:ext cx="7058025" cy="1203325"/>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a:solidFill>
                  <a:schemeClr val="tx1"/>
                </a:solidFill>
                <a:latin typeface="Arial" charset="0"/>
              </a:defRPr>
            </a:lvl1pPr>
            <a:lvl2pPr marL="571500" defTabSz="762000">
              <a:defRPr>
                <a:solidFill>
                  <a:schemeClr val="tx1"/>
                </a:solidFill>
                <a:latin typeface="Arial" charset="0"/>
              </a:defRPr>
            </a:lvl2pPr>
            <a:lvl3pPr marL="1143000" defTabSz="762000">
              <a:defRPr>
                <a:solidFill>
                  <a:schemeClr val="tx1"/>
                </a:solidFill>
                <a:latin typeface="Arial" charset="0"/>
              </a:defRPr>
            </a:lvl3pPr>
            <a:lvl4pPr marL="1714500" defTabSz="762000">
              <a:defRPr>
                <a:solidFill>
                  <a:schemeClr val="tx1"/>
                </a:solidFill>
                <a:latin typeface="Arial" charset="0"/>
              </a:defRPr>
            </a:lvl4pPr>
            <a:lvl5pPr marL="2286000" defTabSz="762000">
              <a:defRPr>
                <a:solidFill>
                  <a:schemeClr val="tx1"/>
                </a:solidFill>
                <a:latin typeface="Arial" charset="0"/>
              </a:defRPr>
            </a:lvl5pPr>
            <a:lvl6pPr marL="2743200" defTabSz="762000" fontAlgn="base">
              <a:spcBef>
                <a:spcPct val="0"/>
              </a:spcBef>
              <a:spcAft>
                <a:spcPct val="0"/>
              </a:spcAft>
              <a:defRPr>
                <a:solidFill>
                  <a:schemeClr val="tx1"/>
                </a:solidFill>
                <a:latin typeface="Arial" charset="0"/>
              </a:defRPr>
            </a:lvl6pPr>
            <a:lvl7pPr marL="3200400" defTabSz="762000" fontAlgn="base">
              <a:spcBef>
                <a:spcPct val="0"/>
              </a:spcBef>
              <a:spcAft>
                <a:spcPct val="0"/>
              </a:spcAft>
              <a:defRPr>
                <a:solidFill>
                  <a:schemeClr val="tx1"/>
                </a:solidFill>
                <a:latin typeface="Arial" charset="0"/>
              </a:defRPr>
            </a:lvl7pPr>
            <a:lvl8pPr marL="3657600" defTabSz="762000" fontAlgn="base">
              <a:spcBef>
                <a:spcPct val="0"/>
              </a:spcBef>
              <a:spcAft>
                <a:spcPct val="0"/>
              </a:spcAft>
              <a:defRPr>
                <a:solidFill>
                  <a:schemeClr val="tx1"/>
                </a:solidFill>
                <a:latin typeface="Arial" charset="0"/>
              </a:defRPr>
            </a:lvl8pPr>
            <a:lvl9pPr marL="4114800" defTabSz="762000" fontAlgn="base">
              <a:spcBef>
                <a:spcPct val="0"/>
              </a:spcBef>
              <a:spcAft>
                <a:spcPct val="0"/>
              </a:spcAft>
              <a:defRPr>
                <a:solidFill>
                  <a:schemeClr val="tx1"/>
                </a:solidFill>
                <a:latin typeface="Arial" charset="0"/>
              </a:defRPr>
            </a:lvl9pPr>
          </a:lstStyle>
          <a:p>
            <a:pPr eaLnBrk="0" hangingPunct="0"/>
            <a:r>
              <a:rPr lang="en-US">
                <a:latin typeface="Times New Roman" pitchFamily="18" charset="0"/>
              </a:rPr>
              <a:t>Physically Based Distributed Models</a:t>
            </a:r>
            <a:r>
              <a:rPr lang="en-US" sz="1800">
                <a:latin typeface="Times New Roman" pitchFamily="18" charset="0"/>
              </a:rPr>
              <a:t> </a:t>
            </a:r>
          </a:p>
          <a:p>
            <a:pPr eaLnBrk="0" hangingPunct="0"/>
            <a:r>
              <a:rPr lang="en-US" sz="1800">
                <a:latin typeface="Times New Roman" pitchFamily="18" charset="0"/>
              </a:rPr>
              <a:t>				</a:t>
            </a:r>
            <a:r>
              <a:rPr lang="en-US" sz="1600">
                <a:latin typeface="Times New Roman" pitchFamily="18" charset="0"/>
              </a:rPr>
              <a:t>Solves the Physical Equations</a:t>
            </a:r>
          </a:p>
          <a:p>
            <a:pPr eaLnBrk="0" hangingPunct="0"/>
            <a:r>
              <a:rPr lang="en-US" sz="1600">
                <a:latin typeface="Times New Roman" pitchFamily="18" charset="0"/>
              </a:rPr>
              <a:t>	</a:t>
            </a:r>
            <a:r>
              <a:rPr lang="en-US" sz="1800">
                <a:latin typeface="Times New Roman" pitchFamily="18" charset="0"/>
              </a:rPr>
              <a:t>(White Box)</a:t>
            </a:r>
            <a:r>
              <a:rPr lang="en-US" sz="1600">
                <a:latin typeface="Times New Roman" pitchFamily="18" charset="0"/>
              </a:rPr>
              <a:t>		Measurable parameters</a:t>
            </a:r>
          </a:p>
          <a:p>
            <a:pPr eaLnBrk="0" hangingPunct="0"/>
            <a:r>
              <a:rPr lang="en-US" sz="1600">
                <a:latin typeface="Times New Roman" pitchFamily="18" charset="0"/>
              </a:rPr>
              <a:t>				Impact assessments</a:t>
            </a:r>
            <a:endParaRPr lang="en-US" sz="2400">
              <a:latin typeface="Times New Roman" pitchFamily="18" charset="0"/>
            </a:endParaRPr>
          </a:p>
        </p:txBody>
      </p:sp>
      <p:sp>
        <p:nvSpPr>
          <p:cNvPr id="9" name="Footer Placeholder 8"/>
          <p:cNvSpPr>
            <a:spLocks noGrp="1"/>
          </p:cNvSpPr>
          <p:nvPr>
            <p:ph type="ftr" sz="quarter" idx="11"/>
          </p:nvPr>
        </p:nvSpPr>
        <p:spPr/>
        <p:txBody>
          <a:bodyPr/>
          <a:lstStyle/>
          <a:p>
            <a:r>
              <a:rPr lang="en-GB" noProof="0"/>
              <a:t>© DHI</a:t>
            </a:r>
          </a:p>
        </p:txBody>
      </p:sp>
    </p:spTree>
    <p:extLst>
      <p:ext uri="{BB962C8B-B14F-4D97-AF65-F5344CB8AC3E}">
        <p14:creationId xmlns:p14="http://schemas.microsoft.com/office/powerpoint/2010/main" val="1357012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HYDROLOGICAL MODELLING</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Physically based Distributed Models</a:t>
            </a:r>
          </a:p>
        </p:txBody>
      </p:sp>
      <p:grpSp>
        <p:nvGrpSpPr>
          <p:cNvPr id="111" name="Group 4"/>
          <p:cNvGrpSpPr>
            <a:grpSpLocks/>
          </p:cNvGrpSpPr>
          <p:nvPr/>
        </p:nvGrpSpPr>
        <p:grpSpPr bwMode="auto">
          <a:xfrm>
            <a:off x="4528470" y="2911892"/>
            <a:ext cx="4411662" cy="3732212"/>
            <a:chOff x="0" y="1353"/>
            <a:chExt cx="3779" cy="2967"/>
          </a:xfrm>
        </p:grpSpPr>
        <p:sp>
          <p:nvSpPr>
            <p:cNvPr id="112" name="Freeform 5"/>
            <p:cNvSpPr>
              <a:spLocks/>
            </p:cNvSpPr>
            <p:nvPr/>
          </p:nvSpPr>
          <p:spPr bwMode="auto">
            <a:xfrm>
              <a:off x="102" y="1814"/>
              <a:ext cx="3456" cy="344"/>
            </a:xfrm>
            <a:custGeom>
              <a:avLst/>
              <a:gdLst>
                <a:gd name="T0" fmla="*/ 0 w 3456"/>
                <a:gd name="T1" fmla="*/ 96 h 344"/>
                <a:gd name="T2" fmla="*/ 528 w 3456"/>
                <a:gd name="T3" fmla="*/ 144 h 344"/>
                <a:gd name="T4" fmla="*/ 864 w 3456"/>
                <a:gd name="T5" fmla="*/ 192 h 344"/>
                <a:gd name="T6" fmla="*/ 1008 w 3456"/>
                <a:gd name="T7" fmla="*/ 192 h 344"/>
                <a:gd name="T8" fmla="*/ 1248 w 3456"/>
                <a:gd name="T9" fmla="*/ 240 h 344"/>
                <a:gd name="T10" fmla="*/ 1392 w 3456"/>
                <a:gd name="T11" fmla="*/ 288 h 344"/>
                <a:gd name="T12" fmla="*/ 1632 w 3456"/>
                <a:gd name="T13" fmla="*/ 336 h 344"/>
                <a:gd name="T14" fmla="*/ 1824 w 3456"/>
                <a:gd name="T15" fmla="*/ 336 h 344"/>
                <a:gd name="T16" fmla="*/ 2064 w 3456"/>
                <a:gd name="T17" fmla="*/ 336 h 344"/>
                <a:gd name="T18" fmla="*/ 2496 w 3456"/>
                <a:gd name="T19" fmla="*/ 336 h 344"/>
                <a:gd name="T20" fmla="*/ 2736 w 3456"/>
                <a:gd name="T21" fmla="*/ 288 h 344"/>
                <a:gd name="T22" fmla="*/ 2976 w 3456"/>
                <a:gd name="T23" fmla="*/ 192 h 344"/>
                <a:gd name="T24" fmla="*/ 3120 w 3456"/>
                <a:gd name="T25" fmla="*/ 96 h 344"/>
                <a:gd name="T26" fmla="*/ 3312 w 3456"/>
                <a:gd name="T27" fmla="*/ 48 h 344"/>
                <a:gd name="T28" fmla="*/ 3456 w 3456"/>
                <a:gd name="T29" fmla="*/ 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56" h="344">
                  <a:moveTo>
                    <a:pt x="0" y="96"/>
                  </a:moveTo>
                  <a:cubicBezTo>
                    <a:pt x="192" y="112"/>
                    <a:pt x="384" y="128"/>
                    <a:pt x="528" y="144"/>
                  </a:cubicBezTo>
                  <a:cubicBezTo>
                    <a:pt x="672" y="160"/>
                    <a:pt x="784" y="184"/>
                    <a:pt x="864" y="192"/>
                  </a:cubicBezTo>
                  <a:cubicBezTo>
                    <a:pt x="944" y="200"/>
                    <a:pt x="944" y="184"/>
                    <a:pt x="1008" y="192"/>
                  </a:cubicBezTo>
                  <a:cubicBezTo>
                    <a:pt x="1072" y="200"/>
                    <a:pt x="1184" y="224"/>
                    <a:pt x="1248" y="240"/>
                  </a:cubicBezTo>
                  <a:cubicBezTo>
                    <a:pt x="1312" y="256"/>
                    <a:pt x="1328" y="272"/>
                    <a:pt x="1392" y="288"/>
                  </a:cubicBezTo>
                  <a:cubicBezTo>
                    <a:pt x="1456" y="304"/>
                    <a:pt x="1560" y="328"/>
                    <a:pt x="1632" y="336"/>
                  </a:cubicBezTo>
                  <a:cubicBezTo>
                    <a:pt x="1704" y="344"/>
                    <a:pt x="1752" y="336"/>
                    <a:pt x="1824" y="336"/>
                  </a:cubicBezTo>
                  <a:cubicBezTo>
                    <a:pt x="1896" y="336"/>
                    <a:pt x="1952" y="336"/>
                    <a:pt x="2064" y="336"/>
                  </a:cubicBezTo>
                  <a:cubicBezTo>
                    <a:pt x="2176" y="336"/>
                    <a:pt x="2384" y="344"/>
                    <a:pt x="2496" y="336"/>
                  </a:cubicBezTo>
                  <a:cubicBezTo>
                    <a:pt x="2608" y="328"/>
                    <a:pt x="2656" y="312"/>
                    <a:pt x="2736" y="288"/>
                  </a:cubicBezTo>
                  <a:cubicBezTo>
                    <a:pt x="2816" y="264"/>
                    <a:pt x="2912" y="224"/>
                    <a:pt x="2976" y="192"/>
                  </a:cubicBezTo>
                  <a:cubicBezTo>
                    <a:pt x="3040" y="160"/>
                    <a:pt x="3064" y="120"/>
                    <a:pt x="3120" y="96"/>
                  </a:cubicBezTo>
                  <a:cubicBezTo>
                    <a:pt x="3176" y="72"/>
                    <a:pt x="3256" y="64"/>
                    <a:pt x="3312" y="48"/>
                  </a:cubicBezTo>
                  <a:cubicBezTo>
                    <a:pt x="3368" y="32"/>
                    <a:pt x="3424" y="8"/>
                    <a:pt x="3456" y="0"/>
                  </a:cubicBezTo>
                </a:path>
              </a:pathLst>
            </a:custGeom>
            <a:noFill/>
            <a:ln w="1270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13" name="Freeform 6"/>
            <p:cNvSpPr>
              <a:spLocks/>
            </p:cNvSpPr>
            <p:nvPr/>
          </p:nvSpPr>
          <p:spPr bwMode="auto">
            <a:xfrm>
              <a:off x="102" y="1862"/>
              <a:ext cx="3456" cy="344"/>
            </a:xfrm>
            <a:custGeom>
              <a:avLst/>
              <a:gdLst>
                <a:gd name="T0" fmla="*/ 0 w 3456"/>
                <a:gd name="T1" fmla="*/ 96 h 344"/>
                <a:gd name="T2" fmla="*/ 528 w 3456"/>
                <a:gd name="T3" fmla="*/ 144 h 344"/>
                <a:gd name="T4" fmla="*/ 864 w 3456"/>
                <a:gd name="T5" fmla="*/ 192 h 344"/>
                <a:gd name="T6" fmla="*/ 1008 w 3456"/>
                <a:gd name="T7" fmla="*/ 192 h 344"/>
                <a:gd name="T8" fmla="*/ 1248 w 3456"/>
                <a:gd name="T9" fmla="*/ 240 h 344"/>
                <a:gd name="T10" fmla="*/ 1392 w 3456"/>
                <a:gd name="T11" fmla="*/ 288 h 344"/>
                <a:gd name="T12" fmla="*/ 1632 w 3456"/>
                <a:gd name="T13" fmla="*/ 336 h 344"/>
                <a:gd name="T14" fmla="*/ 1824 w 3456"/>
                <a:gd name="T15" fmla="*/ 336 h 344"/>
                <a:gd name="T16" fmla="*/ 2064 w 3456"/>
                <a:gd name="T17" fmla="*/ 336 h 344"/>
                <a:gd name="T18" fmla="*/ 2496 w 3456"/>
                <a:gd name="T19" fmla="*/ 336 h 344"/>
                <a:gd name="T20" fmla="*/ 2736 w 3456"/>
                <a:gd name="T21" fmla="*/ 288 h 344"/>
                <a:gd name="T22" fmla="*/ 2976 w 3456"/>
                <a:gd name="T23" fmla="*/ 192 h 344"/>
                <a:gd name="T24" fmla="*/ 3120 w 3456"/>
                <a:gd name="T25" fmla="*/ 96 h 344"/>
                <a:gd name="T26" fmla="*/ 3312 w 3456"/>
                <a:gd name="T27" fmla="*/ 48 h 344"/>
                <a:gd name="T28" fmla="*/ 3456 w 3456"/>
                <a:gd name="T29" fmla="*/ 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56" h="344">
                  <a:moveTo>
                    <a:pt x="0" y="96"/>
                  </a:moveTo>
                  <a:cubicBezTo>
                    <a:pt x="192" y="112"/>
                    <a:pt x="384" y="128"/>
                    <a:pt x="528" y="144"/>
                  </a:cubicBezTo>
                  <a:cubicBezTo>
                    <a:pt x="672" y="160"/>
                    <a:pt x="784" y="184"/>
                    <a:pt x="864" y="192"/>
                  </a:cubicBezTo>
                  <a:cubicBezTo>
                    <a:pt x="944" y="200"/>
                    <a:pt x="944" y="184"/>
                    <a:pt x="1008" y="192"/>
                  </a:cubicBezTo>
                  <a:cubicBezTo>
                    <a:pt x="1072" y="200"/>
                    <a:pt x="1184" y="224"/>
                    <a:pt x="1248" y="240"/>
                  </a:cubicBezTo>
                  <a:cubicBezTo>
                    <a:pt x="1312" y="256"/>
                    <a:pt x="1328" y="272"/>
                    <a:pt x="1392" y="288"/>
                  </a:cubicBezTo>
                  <a:cubicBezTo>
                    <a:pt x="1456" y="304"/>
                    <a:pt x="1560" y="328"/>
                    <a:pt x="1632" y="336"/>
                  </a:cubicBezTo>
                  <a:cubicBezTo>
                    <a:pt x="1704" y="344"/>
                    <a:pt x="1752" y="336"/>
                    <a:pt x="1824" y="336"/>
                  </a:cubicBezTo>
                  <a:cubicBezTo>
                    <a:pt x="1896" y="336"/>
                    <a:pt x="1952" y="336"/>
                    <a:pt x="2064" y="336"/>
                  </a:cubicBezTo>
                  <a:cubicBezTo>
                    <a:pt x="2176" y="336"/>
                    <a:pt x="2384" y="344"/>
                    <a:pt x="2496" y="336"/>
                  </a:cubicBezTo>
                  <a:cubicBezTo>
                    <a:pt x="2608" y="328"/>
                    <a:pt x="2656" y="312"/>
                    <a:pt x="2736" y="288"/>
                  </a:cubicBezTo>
                  <a:cubicBezTo>
                    <a:pt x="2816" y="264"/>
                    <a:pt x="2912" y="224"/>
                    <a:pt x="2976" y="192"/>
                  </a:cubicBezTo>
                  <a:cubicBezTo>
                    <a:pt x="3040" y="160"/>
                    <a:pt x="3064" y="120"/>
                    <a:pt x="3120" y="96"/>
                  </a:cubicBezTo>
                  <a:cubicBezTo>
                    <a:pt x="3176" y="72"/>
                    <a:pt x="3256" y="64"/>
                    <a:pt x="3312" y="48"/>
                  </a:cubicBezTo>
                  <a:cubicBezTo>
                    <a:pt x="3368" y="32"/>
                    <a:pt x="3424" y="8"/>
                    <a:pt x="3456" y="0"/>
                  </a:cubicBezTo>
                </a:path>
              </a:pathLst>
            </a:custGeom>
            <a:noFill/>
            <a:ln w="12700" cap="rnd" cmpd="sng">
              <a:solidFill>
                <a:schemeClr val="bg1"/>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14" name="Freeform 7"/>
            <p:cNvSpPr>
              <a:spLocks/>
            </p:cNvSpPr>
            <p:nvPr/>
          </p:nvSpPr>
          <p:spPr bwMode="auto">
            <a:xfrm>
              <a:off x="6" y="2054"/>
              <a:ext cx="3754" cy="2253"/>
            </a:xfrm>
            <a:custGeom>
              <a:avLst/>
              <a:gdLst>
                <a:gd name="T0" fmla="*/ 6 w 3706"/>
                <a:gd name="T1" fmla="*/ 32 h 2205"/>
                <a:gd name="T2" fmla="*/ 154 w 3706"/>
                <a:gd name="T3" fmla="*/ 71 h 2205"/>
                <a:gd name="T4" fmla="*/ 230 w 3706"/>
                <a:gd name="T5" fmla="*/ 128 h 2205"/>
                <a:gd name="T6" fmla="*/ 288 w 3706"/>
                <a:gd name="T7" fmla="*/ 160 h 2205"/>
                <a:gd name="T8" fmla="*/ 416 w 3706"/>
                <a:gd name="T9" fmla="*/ 211 h 2205"/>
                <a:gd name="T10" fmla="*/ 608 w 3706"/>
                <a:gd name="T11" fmla="*/ 320 h 2205"/>
                <a:gd name="T12" fmla="*/ 646 w 3706"/>
                <a:gd name="T13" fmla="*/ 339 h 2205"/>
                <a:gd name="T14" fmla="*/ 723 w 3706"/>
                <a:gd name="T15" fmla="*/ 391 h 2205"/>
                <a:gd name="T16" fmla="*/ 896 w 3706"/>
                <a:gd name="T17" fmla="*/ 467 h 2205"/>
                <a:gd name="T18" fmla="*/ 1056 w 3706"/>
                <a:gd name="T19" fmla="*/ 519 h 2205"/>
                <a:gd name="T20" fmla="*/ 1395 w 3706"/>
                <a:gd name="T21" fmla="*/ 576 h 2205"/>
                <a:gd name="T22" fmla="*/ 1888 w 3706"/>
                <a:gd name="T23" fmla="*/ 557 h 2205"/>
                <a:gd name="T24" fmla="*/ 2118 w 3706"/>
                <a:gd name="T25" fmla="*/ 576 h 2205"/>
                <a:gd name="T26" fmla="*/ 2304 w 3706"/>
                <a:gd name="T27" fmla="*/ 698 h 2205"/>
                <a:gd name="T28" fmla="*/ 2381 w 3706"/>
                <a:gd name="T29" fmla="*/ 813 h 2205"/>
                <a:gd name="T30" fmla="*/ 2458 w 3706"/>
                <a:gd name="T31" fmla="*/ 903 h 2205"/>
                <a:gd name="T32" fmla="*/ 2522 w 3706"/>
                <a:gd name="T33" fmla="*/ 922 h 2205"/>
                <a:gd name="T34" fmla="*/ 2618 w 3706"/>
                <a:gd name="T35" fmla="*/ 915 h 2205"/>
                <a:gd name="T36" fmla="*/ 2675 w 3706"/>
                <a:gd name="T37" fmla="*/ 877 h 2205"/>
                <a:gd name="T38" fmla="*/ 2694 w 3706"/>
                <a:gd name="T39" fmla="*/ 864 h 2205"/>
                <a:gd name="T40" fmla="*/ 2726 w 3706"/>
                <a:gd name="T41" fmla="*/ 800 h 2205"/>
                <a:gd name="T42" fmla="*/ 2726 w 3706"/>
                <a:gd name="T43" fmla="*/ 800 h 2205"/>
                <a:gd name="T44" fmla="*/ 2810 w 3706"/>
                <a:gd name="T45" fmla="*/ 672 h 2205"/>
                <a:gd name="T46" fmla="*/ 2893 w 3706"/>
                <a:gd name="T47" fmla="*/ 570 h 2205"/>
                <a:gd name="T48" fmla="*/ 2931 w 3706"/>
                <a:gd name="T49" fmla="*/ 538 h 2205"/>
                <a:gd name="T50" fmla="*/ 3021 w 3706"/>
                <a:gd name="T51" fmla="*/ 480 h 2205"/>
                <a:gd name="T52" fmla="*/ 3104 w 3706"/>
                <a:gd name="T53" fmla="*/ 442 h 2205"/>
                <a:gd name="T54" fmla="*/ 3149 w 3706"/>
                <a:gd name="T55" fmla="*/ 403 h 2205"/>
                <a:gd name="T56" fmla="*/ 3302 w 3706"/>
                <a:gd name="T57" fmla="*/ 288 h 2205"/>
                <a:gd name="T58" fmla="*/ 3341 w 3706"/>
                <a:gd name="T59" fmla="*/ 263 h 2205"/>
                <a:gd name="T60" fmla="*/ 3379 w 3706"/>
                <a:gd name="T61" fmla="*/ 224 h 2205"/>
                <a:gd name="T62" fmla="*/ 3405 w 3706"/>
                <a:gd name="T63" fmla="*/ 211 h 2205"/>
                <a:gd name="T64" fmla="*/ 3443 w 3706"/>
                <a:gd name="T65" fmla="*/ 173 h 2205"/>
                <a:gd name="T66" fmla="*/ 3578 w 3706"/>
                <a:gd name="T67" fmla="*/ 83 h 2205"/>
                <a:gd name="T68" fmla="*/ 3674 w 3706"/>
                <a:gd name="T69" fmla="*/ 26 h 2205"/>
                <a:gd name="T70" fmla="*/ 3686 w 3706"/>
                <a:gd name="T71" fmla="*/ 7 h 2205"/>
                <a:gd name="T72" fmla="*/ 3706 w 3706"/>
                <a:gd name="T73" fmla="*/ 0 h 2205"/>
                <a:gd name="T74" fmla="*/ 3696 w 3706"/>
                <a:gd name="T75" fmla="*/ 2205 h 2205"/>
                <a:gd name="T76" fmla="*/ 0 w 3706"/>
                <a:gd name="T77" fmla="*/ 2205 h 2205"/>
                <a:gd name="T78" fmla="*/ 6 w 3706"/>
                <a:gd name="T79" fmla="*/ 32 h 2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06" h="2205">
                  <a:moveTo>
                    <a:pt x="6" y="32"/>
                  </a:moveTo>
                  <a:cubicBezTo>
                    <a:pt x="56" y="44"/>
                    <a:pt x="106" y="54"/>
                    <a:pt x="154" y="71"/>
                  </a:cubicBezTo>
                  <a:cubicBezTo>
                    <a:pt x="182" y="99"/>
                    <a:pt x="194" y="117"/>
                    <a:pt x="230" y="128"/>
                  </a:cubicBezTo>
                  <a:cubicBezTo>
                    <a:pt x="275" y="158"/>
                    <a:pt x="254" y="149"/>
                    <a:pt x="288" y="160"/>
                  </a:cubicBezTo>
                  <a:cubicBezTo>
                    <a:pt x="324" y="185"/>
                    <a:pt x="373" y="201"/>
                    <a:pt x="416" y="211"/>
                  </a:cubicBezTo>
                  <a:cubicBezTo>
                    <a:pt x="477" y="241"/>
                    <a:pt x="546" y="300"/>
                    <a:pt x="608" y="320"/>
                  </a:cubicBezTo>
                  <a:cubicBezTo>
                    <a:pt x="687" y="374"/>
                    <a:pt x="573" y="299"/>
                    <a:pt x="646" y="339"/>
                  </a:cubicBezTo>
                  <a:cubicBezTo>
                    <a:pt x="672" y="354"/>
                    <a:pt x="698" y="374"/>
                    <a:pt x="723" y="391"/>
                  </a:cubicBezTo>
                  <a:cubicBezTo>
                    <a:pt x="774" y="426"/>
                    <a:pt x="838" y="449"/>
                    <a:pt x="896" y="467"/>
                  </a:cubicBezTo>
                  <a:cubicBezTo>
                    <a:pt x="943" y="499"/>
                    <a:pt x="1003" y="500"/>
                    <a:pt x="1056" y="519"/>
                  </a:cubicBezTo>
                  <a:cubicBezTo>
                    <a:pt x="1168" y="560"/>
                    <a:pt x="1274" y="570"/>
                    <a:pt x="1395" y="576"/>
                  </a:cubicBezTo>
                  <a:cubicBezTo>
                    <a:pt x="1559" y="594"/>
                    <a:pt x="1733" y="620"/>
                    <a:pt x="1888" y="557"/>
                  </a:cubicBezTo>
                  <a:cubicBezTo>
                    <a:pt x="1984" y="561"/>
                    <a:pt x="2035" y="563"/>
                    <a:pt x="2118" y="576"/>
                  </a:cubicBezTo>
                  <a:cubicBezTo>
                    <a:pt x="2191" y="600"/>
                    <a:pt x="2242" y="655"/>
                    <a:pt x="2304" y="698"/>
                  </a:cubicBezTo>
                  <a:cubicBezTo>
                    <a:pt x="2330" y="736"/>
                    <a:pt x="2355" y="775"/>
                    <a:pt x="2381" y="813"/>
                  </a:cubicBezTo>
                  <a:cubicBezTo>
                    <a:pt x="2404" y="846"/>
                    <a:pt x="2419" y="883"/>
                    <a:pt x="2458" y="903"/>
                  </a:cubicBezTo>
                  <a:cubicBezTo>
                    <a:pt x="2475" y="912"/>
                    <a:pt x="2503" y="915"/>
                    <a:pt x="2522" y="922"/>
                  </a:cubicBezTo>
                  <a:cubicBezTo>
                    <a:pt x="2554" y="920"/>
                    <a:pt x="2587" y="922"/>
                    <a:pt x="2618" y="915"/>
                  </a:cubicBezTo>
                  <a:cubicBezTo>
                    <a:pt x="2621" y="914"/>
                    <a:pt x="2665" y="884"/>
                    <a:pt x="2675" y="877"/>
                  </a:cubicBezTo>
                  <a:cubicBezTo>
                    <a:pt x="2681" y="873"/>
                    <a:pt x="2694" y="864"/>
                    <a:pt x="2694" y="864"/>
                  </a:cubicBezTo>
                  <a:lnTo>
                    <a:pt x="2726" y="800"/>
                  </a:lnTo>
                  <a:cubicBezTo>
                    <a:pt x="2726" y="800"/>
                    <a:pt x="2726" y="800"/>
                    <a:pt x="2726" y="800"/>
                  </a:cubicBezTo>
                  <a:cubicBezTo>
                    <a:pt x="2743" y="753"/>
                    <a:pt x="2767" y="700"/>
                    <a:pt x="2810" y="672"/>
                  </a:cubicBezTo>
                  <a:cubicBezTo>
                    <a:pt x="2835" y="634"/>
                    <a:pt x="2863" y="604"/>
                    <a:pt x="2893" y="570"/>
                  </a:cubicBezTo>
                  <a:cubicBezTo>
                    <a:pt x="2923" y="537"/>
                    <a:pt x="2898" y="549"/>
                    <a:pt x="2931" y="538"/>
                  </a:cubicBezTo>
                  <a:cubicBezTo>
                    <a:pt x="2961" y="517"/>
                    <a:pt x="2989" y="498"/>
                    <a:pt x="3021" y="480"/>
                  </a:cubicBezTo>
                  <a:cubicBezTo>
                    <a:pt x="3047" y="465"/>
                    <a:pt x="3078" y="458"/>
                    <a:pt x="3104" y="442"/>
                  </a:cubicBezTo>
                  <a:cubicBezTo>
                    <a:pt x="3162" y="406"/>
                    <a:pt x="3102" y="440"/>
                    <a:pt x="3149" y="403"/>
                  </a:cubicBezTo>
                  <a:cubicBezTo>
                    <a:pt x="3198" y="364"/>
                    <a:pt x="3252" y="326"/>
                    <a:pt x="3302" y="288"/>
                  </a:cubicBezTo>
                  <a:cubicBezTo>
                    <a:pt x="3314" y="279"/>
                    <a:pt x="3330" y="274"/>
                    <a:pt x="3341" y="263"/>
                  </a:cubicBezTo>
                  <a:cubicBezTo>
                    <a:pt x="3354" y="250"/>
                    <a:pt x="3363" y="232"/>
                    <a:pt x="3379" y="224"/>
                  </a:cubicBezTo>
                  <a:cubicBezTo>
                    <a:pt x="3388" y="220"/>
                    <a:pt x="3397" y="217"/>
                    <a:pt x="3405" y="211"/>
                  </a:cubicBezTo>
                  <a:cubicBezTo>
                    <a:pt x="3419" y="200"/>
                    <a:pt x="3430" y="186"/>
                    <a:pt x="3443" y="173"/>
                  </a:cubicBezTo>
                  <a:cubicBezTo>
                    <a:pt x="3477" y="139"/>
                    <a:pt x="3537" y="106"/>
                    <a:pt x="3578" y="83"/>
                  </a:cubicBezTo>
                  <a:cubicBezTo>
                    <a:pt x="3612" y="64"/>
                    <a:pt x="3637" y="37"/>
                    <a:pt x="3674" y="26"/>
                  </a:cubicBezTo>
                  <a:cubicBezTo>
                    <a:pt x="3678" y="20"/>
                    <a:pt x="3680" y="12"/>
                    <a:pt x="3686" y="7"/>
                  </a:cubicBezTo>
                  <a:cubicBezTo>
                    <a:pt x="3691" y="3"/>
                    <a:pt x="3706" y="0"/>
                    <a:pt x="3706" y="0"/>
                  </a:cubicBezTo>
                  <a:lnTo>
                    <a:pt x="3696" y="2205"/>
                  </a:lnTo>
                  <a:lnTo>
                    <a:pt x="0" y="2205"/>
                  </a:lnTo>
                  <a:lnTo>
                    <a:pt x="6" y="32"/>
                  </a:lnTo>
                  <a:close/>
                </a:path>
              </a:pathLst>
            </a:custGeom>
            <a:solidFill>
              <a:srgbClr val="CC990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15" name="Freeform 8"/>
            <p:cNvSpPr>
              <a:spLocks/>
            </p:cNvSpPr>
            <p:nvPr/>
          </p:nvSpPr>
          <p:spPr bwMode="auto">
            <a:xfrm>
              <a:off x="6" y="2908"/>
              <a:ext cx="3744" cy="1402"/>
            </a:xfrm>
            <a:custGeom>
              <a:avLst/>
              <a:gdLst>
                <a:gd name="T0" fmla="*/ 10 w 3744"/>
                <a:gd name="T1" fmla="*/ 0 h 1402"/>
                <a:gd name="T2" fmla="*/ 86 w 3744"/>
                <a:gd name="T3" fmla="*/ 58 h 1402"/>
                <a:gd name="T4" fmla="*/ 197 w 3744"/>
                <a:gd name="T5" fmla="*/ 96 h 1402"/>
                <a:gd name="T6" fmla="*/ 278 w 3744"/>
                <a:gd name="T7" fmla="*/ 120 h 1402"/>
                <a:gd name="T8" fmla="*/ 326 w 3744"/>
                <a:gd name="T9" fmla="*/ 135 h 1402"/>
                <a:gd name="T10" fmla="*/ 432 w 3744"/>
                <a:gd name="T11" fmla="*/ 154 h 1402"/>
                <a:gd name="T12" fmla="*/ 518 w 3744"/>
                <a:gd name="T13" fmla="*/ 183 h 1402"/>
                <a:gd name="T14" fmla="*/ 576 w 3744"/>
                <a:gd name="T15" fmla="*/ 202 h 1402"/>
                <a:gd name="T16" fmla="*/ 638 w 3744"/>
                <a:gd name="T17" fmla="*/ 231 h 1402"/>
                <a:gd name="T18" fmla="*/ 773 w 3744"/>
                <a:gd name="T19" fmla="*/ 288 h 1402"/>
                <a:gd name="T20" fmla="*/ 998 w 3744"/>
                <a:gd name="T21" fmla="*/ 346 h 1402"/>
                <a:gd name="T22" fmla="*/ 1238 w 3744"/>
                <a:gd name="T23" fmla="*/ 365 h 1402"/>
                <a:gd name="T24" fmla="*/ 1594 w 3744"/>
                <a:gd name="T25" fmla="*/ 399 h 1402"/>
                <a:gd name="T26" fmla="*/ 2261 w 3744"/>
                <a:gd name="T27" fmla="*/ 447 h 1402"/>
                <a:gd name="T28" fmla="*/ 3014 w 3744"/>
                <a:gd name="T29" fmla="*/ 461 h 1402"/>
                <a:gd name="T30" fmla="*/ 3086 w 3744"/>
                <a:gd name="T31" fmla="*/ 485 h 1402"/>
                <a:gd name="T32" fmla="*/ 3168 w 3744"/>
                <a:gd name="T33" fmla="*/ 538 h 1402"/>
                <a:gd name="T34" fmla="*/ 3370 w 3744"/>
                <a:gd name="T35" fmla="*/ 581 h 1402"/>
                <a:gd name="T36" fmla="*/ 3533 w 3744"/>
                <a:gd name="T37" fmla="*/ 653 h 1402"/>
                <a:gd name="T38" fmla="*/ 3739 w 3744"/>
                <a:gd name="T39" fmla="*/ 682 h 1402"/>
                <a:gd name="T40" fmla="*/ 3744 w 3744"/>
                <a:gd name="T41" fmla="*/ 1402 h 1402"/>
                <a:gd name="T42" fmla="*/ 0 w 3744"/>
                <a:gd name="T43" fmla="*/ 1402 h 1402"/>
                <a:gd name="T44" fmla="*/ 10 w 3744"/>
                <a:gd name="T45"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44" h="1402">
                  <a:moveTo>
                    <a:pt x="10" y="0"/>
                  </a:moveTo>
                  <a:cubicBezTo>
                    <a:pt x="26" y="27"/>
                    <a:pt x="55" y="50"/>
                    <a:pt x="86" y="58"/>
                  </a:cubicBezTo>
                  <a:cubicBezTo>
                    <a:pt x="116" y="78"/>
                    <a:pt x="162" y="85"/>
                    <a:pt x="197" y="96"/>
                  </a:cubicBezTo>
                  <a:cubicBezTo>
                    <a:pt x="227" y="117"/>
                    <a:pt x="237" y="117"/>
                    <a:pt x="278" y="120"/>
                  </a:cubicBezTo>
                  <a:cubicBezTo>
                    <a:pt x="294" y="125"/>
                    <a:pt x="310" y="131"/>
                    <a:pt x="326" y="135"/>
                  </a:cubicBezTo>
                  <a:cubicBezTo>
                    <a:pt x="361" y="143"/>
                    <a:pt x="432" y="154"/>
                    <a:pt x="432" y="154"/>
                  </a:cubicBezTo>
                  <a:cubicBezTo>
                    <a:pt x="485" y="180"/>
                    <a:pt x="456" y="170"/>
                    <a:pt x="518" y="183"/>
                  </a:cubicBezTo>
                  <a:cubicBezTo>
                    <a:pt x="537" y="191"/>
                    <a:pt x="576" y="202"/>
                    <a:pt x="576" y="202"/>
                  </a:cubicBezTo>
                  <a:cubicBezTo>
                    <a:pt x="595" y="216"/>
                    <a:pt x="617" y="221"/>
                    <a:pt x="638" y="231"/>
                  </a:cubicBezTo>
                  <a:cubicBezTo>
                    <a:pt x="681" y="252"/>
                    <a:pt x="727" y="276"/>
                    <a:pt x="773" y="288"/>
                  </a:cubicBezTo>
                  <a:cubicBezTo>
                    <a:pt x="835" y="332"/>
                    <a:pt x="926" y="338"/>
                    <a:pt x="998" y="346"/>
                  </a:cubicBezTo>
                  <a:cubicBezTo>
                    <a:pt x="1078" y="354"/>
                    <a:pt x="1158" y="360"/>
                    <a:pt x="1238" y="365"/>
                  </a:cubicBezTo>
                  <a:cubicBezTo>
                    <a:pt x="1355" y="385"/>
                    <a:pt x="1475" y="390"/>
                    <a:pt x="1594" y="399"/>
                  </a:cubicBezTo>
                  <a:cubicBezTo>
                    <a:pt x="1812" y="456"/>
                    <a:pt x="2035" y="444"/>
                    <a:pt x="2261" y="447"/>
                  </a:cubicBezTo>
                  <a:cubicBezTo>
                    <a:pt x="2513" y="441"/>
                    <a:pt x="2763" y="446"/>
                    <a:pt x="3014" y="461"/>
                  </a:cubicBezTo>
                  <a:cubicBezTo>
                    <a:pt x="3037" y="473"/>
                    <a:pt x="3062" y="476"/>
                    <a:pt x="3086" y="485"/>
                  </a:cubicBezTo>
                  <a:cubicBezTo>
                    <a:pt x="3098" y="521"/>
                    <a:pt x="3136" y="527"/>
                    <a:pt x="3168" y="538"/>
                  </a:cubicBezTo>
                  <a:cubicBezTo>
                    <a:pt x="3225" y="580"/>
                    <a:pt x="3303" y="574"/>
                    <a:pt x="3370" y="581"/>
                  </a:cubicBezTo>
                  <a:cubicBezTo>
                    <a:pt x="3428" y="596"/>
                    <a:pt x="3477" y="633"/>
                    <a:pt x="3533" y="653"/>
                  </a:cubicBezTo>
                  <a:cubicBezTo>
                    <a:pt x="3601" y="677"/>
                    <a:pt x="3667" y="682"/>
                    <a:pt x="3739" y="682"/>
                  </a:cubicBezTo>
                  <a:lnTo>
                    <a:pt x="3744" y="1402"/>
                  </a:lnTo>
                  <a:lnTo>
                    <a:pt x="0" y="1402"/>
                  </a:lnTo>
                  <a:lnTo>
                    <a:pt x="10" y="0"/>
                  </a:lnTo>
                  <a:close/>
                </a:path>
              </a:pathLst>
            </a:custGeom>
            <a:solidFill>
              <a:srgbClr val="CC660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16" name="Freeform 9"/>
            <p:cNvSpPr>
              <a:spLocks/>
            </p:cNvSpPr>
            <p:nvPr/>
          </p:nvSpPr>
          <p:spPr bwMode="auto">
            <a:xfrm>
              <a:off x="6" y="3974"/>
              <a:ext cx="3744" cy="336"/>
            </a:xfrm>
            <a:custGeom>
              <a:avLst/>
              <a:gdLst>
                <a:gd name="T0" fmla="*/ 3744 w 3744"/>
                <a:gd name="T1" fmla="*/ 0 h 336"/>
                <a:gd name="T2" fmla="*/ 3744 w 3744"/>
                <a:gd name="T3" fmla="*/ 336 h 336"/>
                <a:gd name="T4" fmla="*/ 0 w 3744"/>
                <a:gd name="T5" fmla="*/ 336 h 336"/>
                <a:gd name="T6" fmla="*/ 0 w 3744"/>
                <a:gd name="T7" fmla="*/ 240 h 336"/>
                <a:gd name="T8" fmla="*/ 2832 w 3744"/>
                <a:gd name="T9" fmla="*/ 192 h 336"/>
                <a:gd name="T10" fmla="*/ 3744 w 3744"/>
                <a:gd name="T11" fmla="*/ 0 h 336"/>
              </a:gdLst>
              <a:ahLst/>
              <a:cxnLst>
                <a:cxn ang="0">
                  <a:pos x="T0" y="T1"/>
                </a:cxn>
                <a:cxn ang="0">
                  <a:pos x="T2" y="T3"/>
                </a:cxn>
                <a:cxn ang="0">
                  <a:pos x="T4" y="T5"/>
                </a:cxn>
                <a:cxn ang="0">
                  <a:pos x="T6" y="T7"/>
                </a:cxn>
                <a:cxn ang="0">
                  <a:pos x="T8" y="T9"/>
                </a:cxn>
                <a:cxn ang="0">
                  <a:pos x="T10" y="T11"/>
                </a:cxn>
              </a:cxnLst>
              <a:rect l="0" t="0" r="r" b="b"/>
              <a:pathLst>
                <a:path w="3744" h="336">
                  <a:moveTo>
                    <a:pt x="3744" y="0"/>
                  </a:moveTo>
                  <a:lnTo>
                    <a:pt x="3744" y="336"/>
                  </a:lnTo>
                  <a:lnTo>
                    <a:pt x="0" y="336"/>
                  </a:lnTo>
                  <a:lnTo>
                    <a:pt x="0" y="240"/>
                  </a:lnTo>
                  <a:lnTo>
                    <a:pt x="2832" y="192"/>
                  </a:lnTo>
                  <a:lnTo>
                    <a:pt x="3744" y="0"/>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17" name="Freeform 10"/>
            <p:cNvSpPr>
              <a:spLocks/>
            </p:cNvSpPr>
            <p:nvPr/>
          </p:nvSpPr>
          <p:spPr bwMode="auto">
            <a:xfrm>
              <a:off x="0" y="2522"/>
              <a:ext cx="3744" cy="1781"/>
            </a:xfrm>
            <a:custGeom>
              <a:avLst/>
              <a:gdLst>
                <a:gd name="T0" fmla="*/ 5 w 3744"/>
                <a:gd name="T1" fmla="*/ 0 h 1781"/>
                <a:gd name="T2" fmla="*/ 58 w 3744"/>
                <a:gd name="T3" fmla="*/ 19 h 1781"/>
                <a:gd name="T4" fmla="*/ 240 w 3744"/>
                <a:gd name="T5" fmla="*/ 43 h 1781"/>
                <a:gd name="T6" fmla="*/ 379 w 3744"/>
                <a:gd name="T7" fmla="*/ 77 h 1781"/>
                <a:gd name="T8" fmla="*/ 701 w 3744"/>
                <a:gd name="T9" fmla="*/ 154 h 1781"/>
                <a:gd name="T10" fmla="*/ 763 w 3744"/>
                <a:gd name="T11" fmla="*/ 163 h 1781"/>
                <a:gd name="T12" fmla="*/ 955 w 3744"/>
                <a:gd name="T13" fmla="*/ 192 h 1781"/>
                <a:gd name="T14" fmla="*/ 1157 w 3744"/>
                <a:gd name="T15" fmla="*/ 231 h 1781"/>
                <a:gd name="T16" fmla="*/ 1584 w 3744"/>
                <a:gd name="T17" fmla="*/ 274 h 1781"/>
                <a:gd name="T18" fmla="*/ 2026 w 3744"/>
                <a:gd name="T19" fmla="*/ 307 h 1781"/>
                <a:gd name="T20" fmla="*/ 2683 w 3744"/>
                <a:gd name="T21" fmla="*/ 327 h 1781"/>
                <a:gd name="T22" fmla="*/ 3058 w 3744"/>
                <a:gd name="T23" fmla="*/ 317 h 1781"/>
                <a:gd name="T24" fmla="*/ 3226 w 3744"/>
                <a:gd name="T25" fmla="*/ 279 h 1781"/>
                <a:gd name="T26" fmla="*/ 3326 w 3744"/>
                <a:gd name="T27" fmla="*/ 245 h 1781"/>
                <a:gd name="T28" fmla="*/ 3394 w 3744"/>
                <a:gd name="T29" fmla="*/ 221 h 1781"/>
                <a:gd name="T30" fmla="*/ 3514 w 3744"/>
                <a:gd name="T31" fmla="*/ 178 h 1781"/>
                <a:gd name="T32" fmla="*/ 3624 w 3744"/>
                <a:gd name="T33" fmla="*/ 144 h 1781"/>
                <a:gd name="T34" fmla="*/ 3696 w 3744"/>
                <a:gd name="T35" fmla="*/ 125 h 1781"/>
                <a:gd name="T36" fmla="*/ 3744 w 3744"/>
                <a:gd name="T37" fmla="*/ 115 h 1781"/>
                <a:gd name="T38" fmla="*/ 3744 w 3744"/>
                <a:gd name="T39" fmla="*/ 1781 h 1781"/>
                <a:gd name="T40" fmla="*/ 0 w 3744"/>
                <a:gd name="T41" fmla="*/ 1781 h 1781"/>
                <a:gd name="T42" fmla="*/ 5 w 3744"/>
                <a:gd name="T43" fmla="*/ 0 h 1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44" h="1781">
                  <a:moveTo>
                    <a:pt x="5" y="0"/>
                  </a:moveTo>
                  <a:cubicBezTo>
                    <a:pt x="25" y="7"/>
                    <a:pt x="36" y="15"/>
                    <a:pt x="58" y="19"/>
                  </a:cubicBezTo>
                  <a:cubicBezTo>
                    <a:pt x="97" y="33"/>
                    <a:pt x="188" y="34"/>
                    <a:pt x="240" y="43"/>
                  </a:cubicBezTo>
                  <a:cubicBezTo>
                    <a:pt x="285" y="59"/>
                    <a:pt x="333" y="65"/>
                    <a:pt x="379" y="77"/>
                  </a:cubicBezTo>
                  <a:cubicBezTo>
                    <a:pt x="485" y="105"/>
                    <a:pt x="592" y="138"/>
                    <a:pt x="701" y="154"/>
                  </a:cubicBezTo>
                  <a:cubicBezTo>
                    <a:pt x="734" y="166"/>
                    <a:pt x="698" y="154"/>
                    <a:pt x="763" y="163"/>
                  </a:cubicBezTo>
                  <a:cubicBezTo>
                    <a:pt x="827" y="172"/>
                    <a:pt x="890" y="184"/>
                    <a:pt x="955" y="192"/>
                  </a:cubicBezTo>
                  <a:cubicBezTo>
                    <a:pt x="1018" y="213"/>
                    <a:pt x="1091" y="223"/>
                    <a:pt x="1157" y="231"/>
                  </a:cubicBezTo>
                  <a:cubicBezTo>
                    <a:pt x="1300" y="249"/>
                    <a:pt x="1440" y="265"/>
                    <a:pt x="1584" y="274"/>
                  </a:cubicBezTo>
                  <a:cubicBezTo>
                    <a:pt x="1732" y="283"/>
                    <a:pt x="1878" y="300"/>
                    <a:pt x="2026" y="307"/>
                  </a:cubicBezTo>
                  <a:cubicBezTo>
                    <a:pt x="2242" y="346"/>
                    <a:pt x="2683" y="327"/>
                    <a:pt x="2683" y="327"/>
                  </a:cubicBezTo>
                  <a:cubicBezTo>
                    <a:pt x="2809" y="337"/>
                    <a:pt x="2933" y="324"/>
                    <a:pt x="3058" y="317"/>
                  </a:cubicBezTo>
                  <a:cubicBezTo>
                    <a:pt x="3114" y="307"/>
                    <a:pt x="3172" y="298"/>
                    <a:pt x="3226" y="279"/>
                  </a:cubicBezTo>
                  <a:cubicBezTo>
                    <a:pt x="3260" y="267"/>
                    <a:pt x="3291" y="254"/>
                    <a:pt x="3326" y="245"/>
                  </a:cubicBezTo>
                  <a:cubicBezTo>
                    <a:pt x="3346" y="232"/>
                    <a:pt x="3370" y="227"/>
                    <a:pt x="3394" y="221"/>
                  </a:cubicBezTo>
                  <a:cubicBezTo>
                    <a:pt x="3432" y="201"/>
                    <a:pt x="3475" y="195"/>
                    <a:pt x="3514" y="178"/>
                  </a:cubicBezTo>
                  <a:cubicBezTo>
                    <a:pt x="3549" y="162"/>
                    <a:pt x="3586" y="151"/>
                    <a:pt x="3624" y="144"/>
                  </a:cubicBezTo>
                  <a:cubicBezTo>
                    <a:pt x="3648" y="136"/>
                    <a:pt x="3672" y="131"/>
                    <a:pt x="3696" y="125"/>
                  </a:cubicBezTo>
                  <a:cubicBezTo>
                    <a:pt x="3712" y="121"/>
                    <a:pt x="3744" y="115"/>
                    <a:pt x="3744" y="115"/>
                  </a:cubicBezTo>
                  <a:lnTo>
                    <a:pt x="3744" y="1781"/>
                  </a:lnTo>
                  <a:lnTo>
                    <a:pt x="0" y="1781"/>
                  </a:lnTo>
                  <a:lnTo>
                    <a:pt x="5" y="0"/>
                  </a:lnTo>
                  <a:close/>
                </a:path>
              </a:pathLst>
            </a:custGeom>
            <a:solidFill>
              <a:srgbClr val="0000FF">
                <a:alpha val="50000"/>
              </a:srgbClr>
            </a:solidFill>
            <a:ln w="12700" cap="flat" cmpd="sng">
              <a:solidFill>
                <a:srgbClr val="0000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18" name="Freeform 11"/>
            <p:cNvSpPr>
              <a:spLocks/>
            </p:cNvSpPr>
            <p:nvPr/>
          </p:nvSpPr>
          <p:spPr bwMode="auto">
            <a:xfrm>
              <a:off x="1254" y="2625"/>
              <a:ext cx="672" cy="47"/>
            </a:xfrm>
            <a:custGeom>
              <a:avLst/>
              <a:gdLst>
                <a:gd name="T0" fmla="*/ 658 w 672"/>
                <a:gd name="T1" fmla="*/ 3 h 47"/>
                <a:gd name="T2" fmla="*/ 629 w 672"/>
                <a:gd name="T3" fmla="*/ 15 h 47"/>
                <a:gd name="T4" fmla="*/ 562 w 672"/>
                <a:gd name="T5" fmla="*/ 27 h 47"/>
                <a:gd name="T6" fmla="*/ 485 w 672"/>
                <a:gd name="T7" fmla="*/ 36 h 47"/>
                <a:gd name="T8" fmla="*/ 350 w 672"/>
                <a:gd name="T9" fmla="*/ 36 h 47"/>
                <a:gd name="T10" fmla="*/ 130 w 672"/>
                <a:gd name="T11" fmla="*/ 17 h 47"/>
                <a:gd name="T12" fmla="*/ 77 w 672"/>
                <a:gd name="T13" fmla="*/ 7 h 47"/>
                <a:gd name="T14" fmla="*/ 70 w 672"/>
                <a:gd name="T15" fmla="*/ 5 h 47"/>
                <a:gd name="T16" fmla="*/ 77 w 672"/>
                <a:gd name="T17" fmla="*/ 10 h 47"/>
                <a:gd name="T18" fmla="*/ 122 w 672"/>
                <a:gd name="T19" fmla="*/ 7 h 47"/>
                <a:gd name="T20" fmla="*/ 115 w 672"/>
                <a:gd name="T21" fmla="*/ 12 h 47"/>
                <a:gd name="T22" fmla="*/ 91 w 672"/>
                <a:gd name="T23" fmla="*/ 15 h 47"/>
                <a:gd name="T24" fmla="*/ 62 w 672"/>
                <a:gd name="T25" fmla="*/ 10 h 47"/>
                <a:gd name="T26" fmla="*/ 48 w 672"/>
                <a:gd name="T27" fmla="*/ 5 h 47"/>
                <a:gd name="T28" fmla="*/ 0 w 672"/>
                <a:gd name="T29" fmla="*/ 5 h 47"/>
                <a:gd name="T30" fmla="*/ 672 w 672"/>
                <a:gd name="T31" fmla="*/ 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2" h="47">
                  <a:moveTo>
                    <a:pt x="658" y="3"/>
                  </a:moveTo>
                  <a:cubicBezTo>
                    <a:pt x="647" y="6"/>
                    <a:pt x="639" y="11"/>
                    <a:pt x="629" y="15"/>
                  </a:cubicBezTo>
                  <a:cubicBezTo>
                    <a:pt x="608" y="23"/>
                    <a:pt x="584" y="24"/>
                    <a:pt x="562" y="27"/>
                  </a:cubicBezTo>
                  <a:cubicBezTo>
                    <a:pt x="538" y="33"/>
                    <a:pt x="509" y="34"/>
                    <a:pt x="485" y="36"/>
                  </a:cubicBezTo>
                  <a:cubicBezTo>
                    <a:pt x="442" y="47"/>
                    <a:pt x="393" y="38"/>
                    <a:pt x="350" y="36"/>
                  </a:cubicBezTo>
                  <a:cubicBezTo>
                    <a:pt x="281" y="16"/>
                    <a:pt x="200" y="21"/>
                    <a:pt x="130" y="17"/>
                  </a:cubicBezTo>
                  <a:cubicBezTo>
                    <a:pt x="111" y="12"/>
                    <a:pt x="98" y="9"/>
                    <a:pt x="77" y="7"/>
                  </a:cubicBezTo>
                  <a:cubicBezTo>
                    <a:pt x="75" y="6"/>
                    <a:pt x="70" y="3"/>
                    <a:pt x="70" y="5"/>
                  </a:cubicBezTo>
                  <a:cubicBezTo>
                    <a:pt x="70" y="8"/>
                    <a:pt x="74" y="10"/>
                    <a:pt x="77" y="10"/>
                  </a:cubicBezTo>
                  <a:cubicBezTo>
                    <a:pt x="92" y="11"/>
                    <a:pt x="107" y="8"/>
                    <a:pt x="122" y="7"/>
                  </a:cubicBezTo>
                  <a:cubicBezTo>
                    <a:pt x="122" y="7"/>
                    <a:pt x="118" y="11"/>
                    <a:pt x="115" y="12"/>
                  </a:cubicBezTo>
                  <a:cubicBezTo>
                    <a:pt x="107" y="14"/>
                    <a:pt x="99" y="14"/>
                    <a:pt x="91" y="15"/>
                  </a:cubicBezTo>
                  <a:cubicBezTo>
                    <a:pt x="86" y="13"/>
                    <a:pt x="55" y="0"/>
                    <a:pt x="62" y="10"/>
                  </a:cubicBezTo>
                  <a:lnTo>
                    <a:pt x="48" y="5"/>
                  </a:lnTo>
                  <a:lnTo>
                    <a:pt x="0" y="5"/>
                  </a:lnTo>
                  <a:lnTo>
                    <a:pt x="672" y="5"/>
                  </a:lnTo>
                </a:path>
              </a:pathLst>
            </a:custGeom>
            <a:solidFill>
              <a:srgbClr val="0000FF"/>
            </a:solidFill>
            <a:ln w="0" cap="flat" cmpd="sng">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19" name="AutoShape 12"/>
            <p:cNvSpPr>
              <a:spLocks noChangeArrowheads="1"/>
            </p:cNvSpPr>
            <p:nvPr/>
          </p:nvSpPr>
          <p:spPr bwMode="auto">
            <a:xfrm>
              <a:off x="285" y="2492"/>
              <a:ext cx="115" cy="293"/>
            </a:xfrm>
            <a:prstGeom prst="upDownArrow">
              <a:avLst>
                <a:gd name="adj1" fmla="val 50000"/>
                <a:gd name="adj2" fmla="val 50957"/>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20" name="AutoShape 13"/>
            <p:cNvSpPr>
              <a:spLocks noChangeArrowheads="1"/>
            </p:cNvSpPr>
            <p:nvPr/>
          </p:nvSpPr>
          <p:spPr bwMode="auto">
            <a:xfrm>
              <a:off x="1762" y="2659"/>
              <a:ext cx="120" cy="374"/>
            </a:xfrm>
            <a:prstGeom prst="upDownArrow">
              <a:avLst>
                <a:gd name="adj1" fmla="val 50000"/>
                <a:gd name="adj2" fmla="val 62333"/>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21" name="Line 14"/>
            <p:cNvSpPr>
              <a:spLocks noChangeShapeType="1"/>
            </p:cNvSpPr>
            <p:nvPr/>
          </p:nvSpPr>
          <p:spPr bwMode="auto">
            <a:xfrm>
              <a:off x="174" y="2568"/>
              <a:ext cx="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22" name="Line 15"/>
            <p:cNvSpPr>
              <a:spLocks noChangeShapeType="1"/>
            </p:cNvSpPr>
            <p:nvPr/>
          </p:nvSpPr>
          <p:spPr bwMode="auto">
            <a:xfrm flipH="1">
              <a:off x="174" y="2145"/>
              <a:ext cx="0" cy="2165"/>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23" name="Line 16"/>
            <p:cNvSpPr>
              <a:spLocks noChangeShapeType="1"/>
            </p:cNvSpPr>
            <p:nvPr/>
          </p:nvSpPr>
          <p:spPr bwMode="auto">
            <a:xfrm flipH="1">
              <a:off x="496" y="2309"/>
              <a:ext cx="5" cy="2006"/>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24" name="Line 17"/>
            <p:cNvSpPr>
              <a:spLocks noChangeShapeType="1"/>
            </p:cNvSpPr>
            <p:nvPr/>
          </p:nvSpPr>
          <p:spPr bwMode="auto">
            <a:xfrm>
              <a:off x="793" y="2702"/>
              <a:ext cx="0" cy="1608"/>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25" name="Line 18"/>
            <p:cNvSpPr>
              <a:spLocks noChangeShapeType="1"/>
            </p:cNvSpPr>
            <p:nvPr/>
          </p:nvSpPr>
          <p:spPr bwMode="auto">
            <a:xfrm>
              <a:off x="1076" y="2745"/>
              <a:ext cx="0" cy="1565"/>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26" name="Line 19"/>
            <p:cNvSpPr>
              <a:spLocks noChangeShapeType="1"/>
            </p:cNvSpPr>
            <p:nvPr/>
          </p:nvSpPr>
          <p:spPr bwMode="auto">
            <a:xfrm flipH="1">
              <a:off x="1359" y="2788"/>
              <a:ext cx="1" cy="153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27" name="Line 20"/>
            <p:cNvSpPr>
              <a:spLocks noChangeShapeType="1"/>
            </p:cNvSpPr>
            <p:nvPr/>
          </p:nvSpPr>
          <p:spPr bwMode="auto">
            <a:xfrm>
              <a:off x="1643" y="2817"/>
              <a:ext cx="0" cy="1498"/>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28" name="Line 21"/>
            <p:cNvSpPr>
              <a:spLocks noChangeShapeType="1"/>
            </p:cNvSpPr>
            <p:nvPr/>
          </p:nvSpPr>
          <p:spPr bwMode="auto">
            <a:xfrm>
              <a:off x="1964" y="2827"/>
              <a:ext cx="0" cy="148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29" name="Line 22"/>
            <p:cNvSpPr>
              <a:spLocks noChangeShapeType="1"/>
            </p:cNvSpPr>
            <p:nvPr/>
          </p:nvSpPr>
          <p:spPr bwMode="auto">
            <a:xfrm>
              <a:off x="2252" y="2865"/>
              <a:ext cx="0" cy="145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30" name="Line 23"/>
            <p:cNvSpPr>
              <a:spLocks noChangeShapeType="1"/>
            </p:cNvSpPr>
            <p:nvPr/>
          </p:nvSpPr>
          <p:spPr bwMode="auto">
            <a:xfrm>
              <a:off x="2540" y="2860"/>
              <a:ext cx="0" cy="1445"/>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31" name="Line 24"/>
            <p:cNvSpPr>
              <a:spLocks noChangeShapeType="1"/>
            </p:cNvSpPr>
            <p:nvPr/>
          </p:nvSpPr>
          <p:spPr bwMode="auto">
            <a:xfrm>
              <a:off x="2800" y="2860"/>
              <a:ext cx="0" cy="1445"/>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32" name="Line 25"/>
            <p:cNvSpPr>
              <a:spLocks noChangeShapeType="1"/>
            </p:cNvSpPr>
            <p:nvPr/>
          </p:nvSpPr>
          <p:spPr bwMode="auto">
            <a:xfrm>
              <a:off x="3083" y="2851"/>
              <a:ext cx="0" cy="145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33" name="Line 26"/>
            <p:cNvSpPr>
              <a:spLocks noChangeShapeType="1"/>
            </p:cNvSpPr>
            <p:nvPr/>
          </p:nvSpPr>
          <p:spPr bwMode="auto">
            <a:xfrm>
              <a:off x="3352" y="2764"/>
              <a:ext cx="0" cy="1546"/>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34" name="Line 27"/>
            <p:cNvSpPr>
              <a:spLocks noChangeShapeType="1"/>
            </p:cNvSpPr>
            <p:nvPr/>
          </p:nvSpPr>
          <p:spPr bwMode="auto">
            <a:xfrm>
              <a:off x="3587" y="2683"/>
              <a:ext cx="0" cy="163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35" name="AutoShape 28"/>
            <p:cNvSpPr>
              <a:spLocks noChangeArrowheads="1"/>
            </p:cNvSpPr>
            <p:nvPr/>
          </p:nvSpPr>
          <p:spPr bwMode="auto">
            <a:xfrm>
              <a:off x="121" y="3585"/>
              <a:ext cx="106" cy="63"/>
            </a:xfrm>
            <a:prstGeom prst="rightArrow">
              <a:avLst>
                <a:gd name="adj1" fmla="val 50000"/>
                <a:gd name="adj2" fmla="val 42063"/>
              </a:avLst>
            </a:prstGeom>
            <a:solidFill>
              <a:schemeClr val="accent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36" name="AutoShape 29"/>
            <p:cNvSpPr>
              <a:spLocks noChangeArrowheads="1"/>
            </p:cNvSpPr>
            <p:nvPr/>
          </p:nvSpPr>
          <p:spPr bwMode="auto">
            <a:xfrm>
              <a:off x="452" y="3599"/>
              <a:ext cx="106" cy="63"/>
            </a:xfrm>
            <a:prstGeom prst="rightArrow">
              <a:avLst>
                <a:gd name="adj1" fmla="val 50000"/>
                <a:gd name="adj2" fmla="val 42063"/>
              </a:avLst>
            </a:prstGeom>
            <a:solidFill>
              <a:schemeClr val="accent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37" name="AutoShape 30"/>
            <p:cNvSpPr>
              <a:spLocks noChangeArrowheads="1"/>
            </p:cNvSpPr>
            <p:nvPr/>
          </p:nvSpPr>
          <p:spPr bwMode="auto">
            <a:xfrm>
              <a:off x="740" y="3609"/>
              <a:ext cx="106" cy="63"/>
            </a:xfrm>
            <a:prstGeom prst="rightArrow">
              <a:avLst>
                <a:gd name="adj1" fmla="val 50000"/>
                <a:gd name="adj2" fmla="val 42063"/>
              </a:avLst>
            </a:prstGeom>
            <a:solidFill>
              <a:schemeClr val="accent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38" name="AutoShape 31"/>
            <p:cNvSpPr>
              <a:spLocks noChangeArrowheads="1"/>
            </p:cNvSpPr>
            <p:nvPr/>
          </p:nvSpPr>
          <p:spPr bwMode="auto">
            <a:xfrm>
              <a:off x="1024" y="3619"/>
              <a:ext cx="106" cy="63"/>
            </a:xfrm>
            <a:prstGeom prst="rightArrow">
              <a:avLst>
                <a:gd name="adj1" fmla="val 50000"/>
                <a:gd name="adj2" fmla="val 42063"/>
              </a:avLst>
            </a:prstGeom>
            <a:solidFill>
              <a:schemeClr val="accent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39" name="AutoShape 32"/>
            <p:cNvSpPr>
              <a:spLocks noChangeArrowheads="1"/>
            </p:cNvSpPr>
            <p:nvPr/>
          </p:nvSpPr>
          <p:spPr bwMode="auto">
            <a:xfrm>
              <a:off x="1312" y="3643"/>
              <a:ext cx="106" cy="63"/>
            </a:xfrm>
            <a:prstGeom prst="rightArrow">
              <a:avLst>
                <a:gd name="adj1" fmla="val 50000"/>
                <a:gd name="adj2" fmla="val 42063"/>
              </a:avLst>
            </a:prstGeom>
            <a:solidFill>
              <a:schemeClr val="accent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40" name="AutoShape 33"/>
            <p:cNvSpPr>
              <a:spLocks noChangeArrowheads="1"/>
            </p:cNvSpPr>
            <p:nvPr/>
          </p:nvSpPr>
          <p:spPr bwMode="auto">
            <a:xfrm>
              <a:off x="1581" y="3657"/>
              <a:ext cx="106" cy="63"/>
            </a:xfrm>
            <a:prstGeom prst="rightArrow">
              <a:avLst>
                <a:gd name="adj1" fmla="val 50000"/>
                <a:gd name="adj2" fmla="val 42063"/>
              </a:avLst>
            </a:prstGeom>
            <a:solidFill>
              <a:schemeClr val="accent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41" name="AutoShape 34"/>
            <p:cNvSpPr>
              <a:spLocks noChangeArrowheads="1"/>
            </p:cNvSpPr>
            <p:nvPr/>
          </p:nvSpPr>
          <p:spPr bwMode="auto">
            <a:xfrm>
              <a:off x="1912" y="3691"/>
              <a:ext cx="106" cy="63"/>
            </a:xfrm>
            <a:prstGeom prst="rightArrow">
              <a:avLst>
                <a:gd name="adj1" fmla="val 50000"/>
                <a:gd name="adj2" fmla="val 42063"/>
              </a:avLst>
            </a:prstGeom>
            <a:solidFill>
              <a:schemeClr val="accent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42" name="AutoShape 35"/>
            <p:cNvSpPr>
              <a:spLocks noChangeArrowheads="1"/>
            </p:cNvSpPr>
            <p:nvPr/>
          </p:nvSpPr>
          <p:spPr bwMode="auto">
            <a:xfrm rot="-317023">
              <a:off x="2205" y="3696"/>
              <a:ext cx="106" cy="63"/>
            </a:xfrm>
            <a:prstGeom prst="rightArrow">
              <a:avLst>
                <a:gd name="adj1" fmla="val 50000"/>
                <a:gd name="adj2" fmla="val 42063"/>
              </a:avLst>
            </a:prstGeom>
            <a:solidFill>
              <a:schemeClr val="accent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43" name="AutoShape 36"/>
            <p:cNvSpPr>
              <a:spLocks noChangeArrowheads="1"/>
            </p:cNvSpPr>
            <p:nvPr/>
          </p:nvSpPr>
          <p:spPr bwMode="auto">
            <a:xfrm rot="248421">
              <a:off x="2478" y="3667"/>
              <a:ext cx="106" cy="63"/>
            </a:xfrm>
            <a:prstGeom prst="rightArrow">
              <a:avLst>
                <a:gd name="adj1" fmla="val 50000"/>
                <a:gd name="adj2" fmla="val 42063"/>
              </a:avLst>
            </a:prstGeom>
            <a:solidFill>
              <a:schemeClr val="accent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44" name="AutoShape 37"/>
            <p:cNvSpPr>
              <a:spLocks noChangeArrowheads="1"/>
            </p:cNvSpPr>
            <p:nvPr/>
          </p:nvSpPr>
          <p:spPr bwMode="auto">
            <a:xfrm>
              <a:off x="3016" y="3086"/>
              <a:ext cx="106" cy="72"/>
            </a:xfrm>
            <a:prstGeom prst="leftArrow">
              <a:avLst>
                <a:gd name="adj1" fmla="val 50000"/>
                <a:gd name="adj2" fmla="val 36806"/>
              </a:avLst>
            </a:prstGeom>
            <a:solidFill>
              <a:schemeClr val="accent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45" name="AutoShape 38"/>
            <p:cNvSpPr>
              <a:spLocks noChangeArrowheads="1"/>
            </p:cNvSpPr>
            <p:nvPr/>
          </p:nvSpPr>
          <p:spPr bwMode="auto">
            <a:xfrm>
              <a:off x="3294" y="3091"/>
              <a:ext cx="106" cy="72"/>
            </a:xfrm>
            <a:prstGeom prst="leftArrow">
              <a:avLst>
                <a:gd name="adj1" fmla="val 50000"/>
                <a:gd name="adj2" fmla="val 36806"/>
              </a:avLst>
            </a:prstGeom>
            <a:solidFill>
              <a:schemeClr val="accent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46" name="AutoShape 39"/>
            <p:cNvSpPr>
              <a:spLocks noChangeArrowheads="1"/>
            </p:cNvSpPr>
            <p:nvPr/>
          </p:nvSpPr>
          <p:spPr bwMode="auto">
            <a:xfrm>
              <a:off x="3529" y="3076"/>
              <a:ext cx="106" cy="72"/>
            </a:xfrm>
            <a:prstGeom prst="leftArrow">
              <a:avLst>
                <a:gd name="adj1" fmla="val 50000"/>
                <a:gd name="adj2" fmla="val 36806"/>
              </a:avLst>
            </a:prstGeom>
            <a:solidFill>
              <a:schemeClr val="accent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47" name="AutoShape 40"/>
            <p:cNvSpPr>
              <a:spLocks noChangeArrowheads="1"/>
            </p:cNvSpPr>
            <p:nvPr/>
          </p:nvSpPr>
          <p:spPr bwMode="auto">
            <a:xfrm rot="1873425">
              <a:off x="2756" y="3052"/>
              <a:ext cx="106" cy="72"/>
            </a:xfrm>
            <a:prstGeom prst="leftArrow">
              <a:avLst>
                <a:gd name="adj1" fmla="val 50000"/>
                <a:gd name="adj2" fmla="val 36806"/>
              </a:avLst>
            </a:prstGeom>
            <a:solidFill>
              <a:schemeClr val="accent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48" name="AutoShape 41"/>
            <p:cNvSpPr>
              <a:spLocks noChangeArrowheads="1"/>
            </p:cNvSpPr>
            <p:nvPr/>
          </p:nvSpPr>
          <p:spPr bwMode="auto">
            <a:xfrm rot="248421">
              <a:off x="2756" y="3676"/>
              <a:ext cx="106" cy="63"/>
            </a:xfrm>
            <a:prstGeom prst="rightArrow">
              <a:avLst>
                <a:gd name="adj1" fmla="val 50000"/>
                <a:gd name="adj2" fmla="val 42063"/>
              </a:avLst>
            </a:prstGeom>
            <a:solidFill>
              <a:schemeClr val="accent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49" name="AutoShape 42"/>
            <p:cNvSpPr>
              <a:spLocks noChangeArrowheads="1"/>
            </p:cNvSpPr>
            <p:nvPr/>
          </p:nvSpPr>
          <p:spPr bwMode="auto">
            <a:xfrm rot="248421">
              <a:off x="3034" y="3676"/>
              <a:ext cx="106" cy="63"/>
            </a:xfrm>
            <a:prstGeom prst="rightArrow">
              <a:avLst>
                <a:gd name="adj1" fmla="val 50000"/>
                <a:gd name="adj2" fmla="val 42063"/>
              </a:avLst>
            </a:prstGeom>
            <a:solidFill>
              <a:schemeClr val="accent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50" name="AutoShape 43"/>
            <p:cNvSpPr>
              <a:spLocks noChangeArrowheads="1"/>
            </p:cNvSpPr>
            <p:nvPr/>
          </p:nvSpPr>
          <p:spPr bwMode="auto">
            <a:xfrm rot="248421">
              <a:off x="3308" y="3695"/>
              <a:ext cx="106" cy="63"/>
            </a:xfrm>
            <a:prstGeom prst="rightArrow">
              <a:avLst>
                <a:gd name="adj1" fmla="val 50000"/>
                <a:gd name="adj2" fmla="val 42063"/>
              </a:avLst>
            </a:prstGeom>
            <a:solidFill>
              <a:schemeClr val="accent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51" name="AutoShape 44"/>
            <p:cNvSpPr>
              <a:spLocks noChangeArrowheads="1"/>
            </p:cNvSpPr>
            <p:nvPr/>
          </p:nvSpPr>
          <p:spPr bwMode="auto">
            <a:xfrm rot="-639337">
              <a:off x="2482" y="3096"/>
              <a:ext cx="106" cy="63"/>
            </a:xfrm>
            <a:prstGeom prst="rightArrow">
              <a:avLst>
                <a:gd name="adj1" fmla="val 50000"/>
                <a:gd name="adj2" fmla="val 42063"/>
              </a:avLst>
            </a:prstGeom>
            <a:solidFill>
              <a:schemeClr val="accent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52" name="AutoShape 45"/>
            <p:cNvSpPr>
              <a:spLocks noChangeArrowheads="1"/>
            </p:cNvSpPr>
            <p:nvPr/>
          </p:nvSpPr>
          <p:spPr bwMode="auto">
            <a:xfrm rot="-873669">
              <a:off x="2205" y="3077"/>
              <a:ext cx="106" cy="63"/>
            </a:xfrm>
            <a:prstGeom prst="rightArrow">
              <a:avLst>
                <a:gd name="adj1" fmla="val 50000"/>
                <a:gd name="adj2" fmla="val 42063"/>
              </a:avLst>
            </a:prstGeom>
            <a:solidFill>
              <a:schemeClr val="accent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53" name="AutoShape 46"/>
            <p:cNvSpPr>
              <a:spLocks noChangeArrowheads="1"/>
            </p:cNvSpPr>
            <p:nvPr/>
          </p:nvSpPr>
          <p:spPr bwMode="auto">
            <a:xfrm>
              <a:off x="1917" y="3091"/>
              <a:ext cx="106" cy="63"/>
            </a:xfrm>
            <a:prstGeom prst="rightArrow">
              <a:avLst>
                <a:gd name="adj1" fmla="val 50000"/>
                <a:gd name="adj2" fmla="val 42063"/>
              </a:avLst>
            </a:prstGeom>
            <a:solidFill>
              <a:schemeClr val="accent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54" name="AutoShape 47"/>
            <p:cNvSpPr>
              <a:spLocks noChangeArrowheads="1"/>
            </p:cNvSpPr>
            <p:nvPr/>
          </p:nvSpPr>
          <p:spPr bwMode="auto">
            <a:xfrm>
              <a:off x="1596" y="3033"/>
              <a:ext cx="106" cy="63"/>
            </a:xfrm>
            <a:prstGeom prst="rightArrow">
              <a:avLst>
                <a:gd name="adj1" fmla="val 50000"/>
                <a:gd name="adj2" fmla="val 42063"/>
              </a:avLst>
            </a:prstGeom>
            <a:solidFill>
              <a:schemeClr val="accent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55" name="AutoShape 48"/>
            <p:cNvSpPr>
              <a:spLocks noChangeArrowheads="1"/>
            </p:cNvSpPr>
            <p:nvPr/>
          </p:nvSpPr>
          <p:spPr bwMode="auto">
            <a:xfrm>
              <a:off x="1303" y="2995"/>
              <a:ext cx="106" cy="63"/>
            </a:xfrm>
            <a:prstGeom prst="rightArrow">
              <a:avLst>
                <a:gd name="adj1" fmla="val 50000"/>
                <a:gd name="adj2" fmla="val 42063"/>
              </a:avLst>
            </a:prstGeom>
            <a:solidFill>
              <a:schemeClr val="accent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56" name="AutoShape 49"/>
            <p:cNvSpPr>
              <a:spLocks noChangeArrowheads="1"/>
            </p:cNvSpPr>
            <p:nvPr/>
          </p:nvSpPr>
          <p:spPr bwMode="auto">
            <a:xfrm>
              <a:off x="1011" y="2981"/>
              <a:ext cx="106" cy="63"/>
            </a:xfrm>
            <a:prstGeom prst="rightArrow">
              <a:avLst>
                <a:gd name="adj1" fmla="val 50000"/>
                <a:gd name="adj2" fmla="val 42063"/>
              </a:avLst>
            </a:prstGeom>
            <a:solidFill>
              <a:schemeClr val="accent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57" name="AutoShape 50"/>
            <p:cNvSpPr>
              <a:spLocks noChangeArrowheads="1"/>
            </p:cNvSpPr>
            <p:nvPr/>
          </p:nvSpPr>
          <p:spPr bwMode="auto">
            <a:xfrm>
              <a:off x="723" y="2943"/>
              <a:ext cx="106" cy="63"/>
            </a:xfrm>
            <a:prstGeom prst="rightArrow">
              <a:avLst>
                <a:gd name="adj1" fmla="val 50000"/>
                <a:gd name="adj2" fmla="val 42063"/>
              </a:avLst>
            </a:prstGeom>
            <a:solidFill>
              <a:schemeClr val="accent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58" name="AutoShape 51"/>
            <p:cNvSpPr>
              <a:spLocks noChangeArrowheads="1"/>
            </p:cNvSpPr>
            <p:nvPr/>
          </p:nvSpPr>
          <p:spPr bwMode="auto">
            <a:xfrm>
              <a:off x="430" y="2847"/>
              <a:ext cx="106" cy="63"/>
            </a:xfrm>
            <a:prstGeom prst="rightArrow">
              <a:avLst>
                <a:gd name="adj1" fmla="val 50000"/>
                <a:gd name="adj2" fmla="val 42063"/>
              </a:avLst>
            </a:prstGeom>
            <a:solidFill>
              <a:schemeClr val="accent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59" name="AutoShape 52"/>
            <p:cNvSpPr>
              <a:spLocks noChangeArrowheads="1"/>
            </p:cNvSpPr>
            <p:nvPr/>
          </p:nvSpPr>
          <p:spPr bwMode="auto">
            <a:xfrm>
              <a:off x="137" y="2770"/>
              <a:ext cx="106" cy="63"/>
            </a:xfrm>
            <a:prstGeom prst="rightArrow">
              <a:avLst>
                <a:gd name="adj1" fmla="val 50000"/>
                <a:gd name="adj2" fmla="val 42063"/>
              </a:avLst>
            </a:prstGeom>
            <a:solidFill>
              <a:schemeClr val="accent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60" name="AutoShape 53"/>
            <p:cNvSpPr>
              <a:spLocks noChangeArrowheads="1"/>
            </p:cNvSpPr>
            <p:nvPr/>
          </p:nvSpPr>
          <p:spPr bwMode="auto">
            <a:xfrm>
              <a:off x="155" y="1353"/>
              <a:ext cx="456" cy="457"/>
            </a:xfrm>
            <a:prstGeom prst="cloudCallout">
              <a:avLst>
                <a:gd name="adj1" fmla="val -45616"/>
                <a:gd name="adj2" fmla="val 10611"/>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762000" eaLnBrk="0" hangingPunct="0"/>
              <a:endParaRPr lang="en-GB" sz="2400">
                <a:solidFill>
                  <a:schemeClr val="tx1"/>
                </a:solidFill>
                <a:latin typeface="Times New Roman" pitchFamily="18" charset="0"/>
              </a:endParaRPr>
            </a:p>
          </p:txBody>
        </p:sp>
        <p:sp>
          <p:nvSpPr>
            <p:cNvPr id="161" name="Freeform 54"/>
            <p:cNvSpPr>
              <a:spLocks/>
            </p:cNvSpPr>
            <p:nvPr/>
          </p:nvSpPr>
          <p:spPr bwMode="auto">
            <a:xfrm>
              <a:off x="234" y="1772"/>
              <a:ext cx="245" cy="747"/>
            </a:xfrm>
            <a:custGeom>
              <a:avLst/>
              <a:gdLst>
                <a:gd name="T0" fmla="*/ 41 w 245"/>
                <a:gd name="T1" fmla="*/ 13 h 747"/>
                <a:gd name="T2" fmla="*/ 92 w 245"/>
                <a:gd name="T3" fmla="*/ 0 h 747"/>
                <a:gd name="T4" fmla="*/ 118 w 245"/>
                <a:gd name="T5" fmla="*/ 13 h 747"/>
                <a:gd name="T6" fmla="*/ 137 w 245"/>
                <a:gd name="T7" fmla="*/ 36 h 747"/>
                <a:gd name="T8" fmla="*/ 172 w 245"/>
                <a:gd name="T9" fmla="*/ 39 h 747"/>
                <a:gd name="T10" fmla="*/ 182 w 245"/>
                <a:gd name="T11" fmla="*/ 519 h 747"/>
                <a:gd name="T12" fmla="*/ 191 w 245"/>
                <a:gd name="T13" fmla="*/ 538 h 747"/>
                <a:gd name="T14" fmla="*/ 198 w 245"/>
                <a:gd name="T15" fmla="*/ 544 h 747"/>
                <a:gd name="T16" fmla="*/ 233 w 245"/>
                <a:gd name="T17" fmla="*/ 647 h 747"/>
                <a:gd name="T18" fmla="*/ 236 w 245"/>
                <a:gd name="T19" fmla="*/ 685 h 747"/>
                <a:gd name="T20" fmla="*/ 239 w 245"/>
                <a:gd name="T21" fmla="*/ 698 h 747"/>
                <a:gd name="T22" fmla="*/ 242 w 245"/>
                <a:gd name="T23" fmla="*/ 724 h 747"/>
                <a:gd name="T24" fmla="*/ 239 w 245"/>
                <a:gd name="T25" fmla="*/ 714 h 747"/>
                <a:gd name="T26" fmla="*/ 217 w 245"/>
                <a:gd name="T27" fmla="*/ 672 h 747"/>
                <a:gd name="T28" fmla="*/ 207 w 245"/>
                <a:gd name="T29" fmla="*/ 656 h 747"/>
                <a:gd name="T30" fmla="*/ 194 w 245"/>
                <a:gd name="T31" fmla="*/ 618 h 747"/>
                <a:gd name="T32" fmla="*/ 178 w 245"/>
                <a:gd name="T33" fmla="*/ 567 h 747"/>
                <a:gd name="T34" fmla="*/ 178 w 245"/>
                <a:gd name="T35" fmla="*/ 660 h 747"/>
                <a:gd name="T36" fmla="*/ 188 w 245"/>
                <a:gd name="T37" fmla="*/ 692 h 747"/>
                <a:gd name="T38" fmla="*/ 175 w 245"/>
                <a:gd name="T39" fmla="*/ 666 h 747"/>
                <a:gd name="T40" fmla="*/ 146 w 245"/>
                <a:gd name="T41" fmla="*/ 612 h 747"/>
                <a:gd name="T42" fmla="*/ 143 w 245"/>
                <a:gd name="T43" fmla="*/ 596 h 747"/>
                <a:gd name="T44" fmla="*/ 140 w 245"/>
                <a:gd name="T45" fmla="*/ 583 h 747"/>
                <a:gd name="T46" fmla="*/ 156 w 245"/>
                <a:gd name="T47" fmla="*/ 701 h 747"/>
                <a:gd name="T48" fmla="*/ 156 w 245"/>
                <a:gd name="T49" fmla="*/ 743 h 747"/>
                <a:gd name="T50" fmla="*/ 153 w 245"/>
                <a:gd name="T51" fmla="*/ 724 h 747"/>
                <a:gd name="T52" fmla="*/ 140 w 245"/>
                <a:gd name="T53" fmla="*/ 695 h 747"/>
                <a:gd name="T54" fmla="*/ 118 w 245"/>
                <a:gd name="T55" fmla="*/ 602 h 747"/>
                <a:gd name="T56" fmla="*/ 92 w 245"/>
                <a:gd name="T57" fmla="*/ 692 h 747"/>
                <a:gd name="T58" fmla="*/ 82 w 245"/>
                <a:gd name="T59" fmla="*/ 720 h 747"/>
                <a:gd name="T60" fmla="*/ 79 w 245"/>
                <a:gd name="T61" fmla="*/ 730 h 747"/>
                <a:gd name="T62" fmla="*/ 86 w 245"/>
                <a:gd name="T63" fmla="*/ 698 h 747"/>
                <a:gd name="T64" fmla="*/ 89 w 245"/>
                <a:gd name="T65" fmla="*/ 656 h 747"/>
                <a:gd name="T66" fmla="*/ 102 w 245"/>
                <a:gd name="T67" fmla="*/ 592 h 747"/>
                <a:gd name="T68" fmla="*/ 92 w 245"/>
                <a:gd name="T69" fmla="*/ 602 h 747"/>
                <a:gd name="T70" fmla="*/ 86 w 245"/>
                <a:gd name="T71" fmla="*/ 612 h 747"/>
                <a:gd name="T72" fmla="*/ 34 w 245"/>
                <a:gd name="T73" fmla="*/ 647 h 747"/>
                <a:gd name="T74" fmla="*/ 9 w 245"/>
                <a:gd name="T75" fmla="*/ 663 h 747"/>
                <a:gd name="T76" fmla="*/ 2 w 245"/>
                <a:gd name="T77" fmla="*/ 669 h 747"/>
                <a:gd name="T78" fmla="*/ 12 w 245"/>
                <a:gd name="T79" fmla="*/ 653 h 747"/>
                <a:gd name="T80" fmla="*/ 60 w 245"/>
                <a:gd name="T81" fmla="*/ 615 h 747"/>
                <a:gd name="T82" fmla="*/ 82 w 245"/>
                <a:gd name="T83" fmla="*/ 596 h 747"/>
                <a:gd name="T84" fmla="*/ 79 w 245"/>
                <a:gd name="T85" fmla="*/ 583 h 747"/>
                <a:gd name="T86" fmla="*/ 2 w 245"/>
                <a:gd name="T87" fmla="*/ 602 h 747"/>
                <a:gd name="T88" fmla="*/ 25 w 245"/>
                <a:gd name="T89" fmla="*/ 576 h 747"/>
                <a:gd name="T90" fmla="*/ 44 w 245"/>
                <a:gd name="T91" fmla="*/ 570 h 747"/>
                <a:gd name="T92" fmla="*/ 54 w 245"/>
                <a:gd name="T93" fmla="*/ 567 h 747"/>
                <a:gd name="T94" fmla="*/ 63 w 245"/>
                <a:gd name="T95" fmla="*/ 560 h 747"/>
                <a:gd name="T96" fmla="*/ 57 w 245"/>
                <a:gd name="T97" fmla="*/ 528 h 747"/>
                <a:gd name="T98" fmla="*/ 70 w 245"/>
                <a:gd name="T99" fmla="*/ 452 h 747"/>
                <a:gd name="T100" fmla="*/ 79 w 245"/>
                <a:gd name="T101" fmla="*/ 416 h 747"/>
                <a:gd name="T102" fmla="*/ 92 w 245"/>
                <a:gd name="T103" fmla="*/ 224 h 747"/>
                <a:gd name="T104" fmla="*/ 92 w 245"/>
                <a:gd name="T105" fmla="*/ 77 h 747"/>
                <a:gd name="T106" fmla="*/ 41 w 245"/>
                <a:gd name="T107" fmla="*/ 13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5" h="747">
                  <a:moveTo>
                    <a:pt x="41" y="13"/>
                  </a:moveTo>
                  <a:lnTo>
                    <a:pt x="92" y="0"/>
                  </a:lnTo>
                  <a:lnTo>
                    <a:pt x="118" y="13"/>
                  </a:lnTo>
                  <a:lnTo>
                    <a:pt x="137" y="36"/>
                  </a:lnTo>
                  <a:lnTo>
                    <a:pt x="172" y="39"/>
                  </a:lnTo>
                  <a:lnTo>
                    <a:pt x="182" y="519"/>
                  </a:lnTo>
                  <a:cubicBezTo>
                    <a:pt x="185" y="525"/>
                    <a:pt x="187" y="532"/>
                    <a:pt x="191" y="538"/>
                  </a:cubicBezTo>
                  <a:cubicBezTo>
                    <a:pt x="193" y="541"/>
                    <a:pt x="197" y="541"/>
                    <a:pt x="198" y="544"/>
                  </a:cubicBezTo>
                  <a:cubicBezTo>
                    <a:pt x="214" y="576"/>
                    <a:pt x="225" y="612"/>
                    <a:pt x="233" y="647"/>
                  </a:cubicBezTo>
                  <a:cubicBezTo>
                    <a:pt x="234" y="660"/>
                    <a:pt x="235" y="672"/>
                    <a:pt x="236" y="685"/>
                  </a:cubicBezTo>
                  <a:cubicBezTo>
                    <a:pt x="237" y="689"/>
                    <a:pt x="238" y="694"/>
                    <a:pt x="239" y="698"/>
                  </a:cubicBezTo>
                  <a:cubicBezTo>
                    <a:pt x="240" y="707"/>
                    <a:pt x="245" y="732"/>
                    <a:pt x="242" y="724"/>
                  </a:cubicBezTo>
                  <a:cubicBezTo>
                    <a:pt x="241" y="721"/>
                    <a:pt x="240" y="717"/>
                    <a:pt x="239" y="714"/>
                  </a:cubicBezTo>
                  <a:cubicBezTo>
                    <a:pt x="232" y="700"/>
                    <a:pt x="226" y="685"/>
                    <a:pt x="217" y="672"/>
                  </a:cubicBezTo>
                  <a:cubicBezTo>
                    <a:pt x="209" y="648"/>
                    <a:pt x="220" y="677"/>
                    <a:pt x="207" y="656"/>
                  </a:cubicBezTo>
                  <a:cubicBezTo>
                    <a:pt x="200" y="645"/>
                    <a:pt x="199" y="630"/>
                    <a:pt x="194" y="618"/>
                  </a:cubicBezTo>
                  <a:cubicBezTo>
                    <a:pt x="191" y="600"/>
                    <a:pt x="187" y="583"/>
                    <a:pt x="178" y="567"/>
                  </a:cubicBezTo>
                  <a:cubicBezTo>
                    <a:pt x="166" y="602"/>
                    <a:pt x="172" y="581"/>
                    <a:pt x="178" y="660"/>
                  </a:cubicBezTo>
                  <a:cubicBezTo>
                    <a:pt x="179" y="668"/>
                    <a:pt x="192" y="684"/>
                    <a:pt x="188" y="692"/>
                  </a:cubicBezTo>
                  <a:cubicBezTo>
                    <a:pt x="187" y="695"/>
                    <a:pt x="175" y="666"/>
                    <a:pt x="175" y="666"/>
                  </a:cubicBezTo>
                  <a:cubicBezTo>
                    <a:pt x="167" y="647"/>
                    <a:pt x="151" y="633"/>
                    <a:pt x="146" y="612"/>
                  </a:cubicBezTo>
                  <a:cubicBezTo>
                    <a:pt x="145" y="607"/>
                    <a:pt x="144" y="601"/>
                    <a:pt x="143" y="596"/>
                  </a:cubicBezTo>
                  <a:cubicBezTo>
                    <a:pt x="142" y="592"/>
                    <a:pt x="140" y="579"/>
                    <a:pt x="140" y="583"/>
                  </a:cubicBezTo>
                  <a:cubicBezTo>
                    <a:pt x="140" y="621"/>
                    <a:pt x="144" y="665"/>
                    <a:pt x="156" y="701"/>
                  </a:cubicBezTo>
                  <a:cubicBezTo>
                    <a:pt x="157" y="708"/>
                    <a:pt x="164" y="738"/>
                    <a:pt x="156" y="743"/>
                  </a:cubicBezTo>
                  <a:cubicBezTo>
                    <a:pt x="151" y="747"/>
                    <a:pt x="154" y="730"/>
                    <a:pt x="153" y="724"/>
                  </a:cubicBezTo>
                  <a:cubicBezTo>
                    <a:pt x="151" y="713"/>
                    <a:pt x="146" y="704"/>
                    <a:pt x="140" y="695"/>
                  </a:cubicBezTo>
                  <a:cubicBezTo>
                    <a:pt x="131" y="665"/>
                    <a:pt x="127" y="633"/>
                    <a:pt x="118" y="602"/>
                  </a:cubicBezTo>
                  <a:cubicBezTo>
                    <a:pt x="113" y="636"/>
                    <a:pt x="105" y="661"/>
                    <a:pt x="92" y="692"/>
                  </a:cubicBezTo>
                  <a:cubicBezTo>
                    <a:pt x="88" y="701"/>
                    <a:pt x="85" y="711"/>
                    <a:pt x="82" y="720"/>
                  </a:cubicBezTo>
                  <a:cubicBezTo>
                    <a:pt x="81" y="723"/>
                    <a:pt x="79" y="733"/>
                    <a:pt x="79" y="730"/>
                  </a:cubicBezTo>
                  <a:cubicBezTo>
                    <a:pt x="79" y="719"/>
                    <a:pt x="83" y="709"/>
                    <a:pt x="86" y="698"/>
                  </a:cubicBezTo>
                  <a:cubicBezTo>
                    <a:pt x="87" y="684"/>
                    <a:pt x="87" y="670"/>
                    <a:pt x="89" y="656"/>
                  </a:cubicBezTo>
                  <a:cubicBezTo>
                    <a:pt x="91" y="634"/>
                    <a:pt x="96" y="613"/>
                    <a:pt x="102" y="592"/>
                  </a:cubicBezTo>
                  <a:cubicBezTo>
                    <a:pt x="103" y="587"/>
                    <a:pt x="95" y="598"/>
                    <a:pt x="92" y="602"/>
                  </a:cubicBezTo>
                  <a:cubicBezTo>
                    <a:pt x="90" y="605"/>
                    <a:pt x="88" y="609"/>
                    <a:pt x="86" y="612"/>
                  </a:cubicBezTo>
                  <a:cubicBezTo>
                    <a:pt x="72" y="631"/>
                    <a:pt x="56" y="640"/>
                    <a:pt x="34" y="647"/>
                  </a:cubicBezTo>
                  <a:cubicBezTo>
                    <a:pt x="25" y="653"/>
                    <a:pt x="19" y="660"/>
                    <a:pt x="9" y="663"/>
                  </a:cubicBezTo>
                  <a:cubicBezTo>
                    <a:pt x="7" y="665"/>
                    <a:pt x="4" y="671"/>
                    <a:pt x="2" y="669"/>
                  </a:cubicBezTo>
                  <a:cubicBezTo>
                    <a:pt x="0" y="667"/>
                    <a:pt x="11" y="654"/>
                    <a:pt x="12" y="653"/>
                  </a:cubicBezTo>
                  <a:cubicBezTo>
                    <a:pt x="28" y="640"/>
                    <a:pt x="39" y="621"/>
                    <a:pt x="60" y="615"/>
                  </a:cubicBezTo>
                  <a:cubicBezTo>
                    <a:pt x="68" y="606"/>
                    <a:pt x="75" y="607"/>
                    <a:pt x="82" y="596"/>
                  </a:cubicBezTo>
                  <a:cubicBezTo>
                    <a:pt x="81" y="592"/>
                    <a:pt x="83" y="584"/>
                    <a:pt x="79" y="583"/>
                  </a:cubicBezTo>
                  <a:cubicBezTo>
                    <a:pt x="57" y="578"/>
                    <a:pt x="21" y="586"/>
                    <a:pt x="2" y="602"/>
                  </a:cubicBezTo>
                  <a:cubicBezTo>
                    <a:pt x="7" y="593"/>
                    <a:pt x="15" y="581"/>
                    <a:pt x="25" y="576"/>
                  </a:cubicBezTo>
                  <a:cubicBezTo>
                    <a:pt x="31" y="573"/>
                    <a:pt x="38" y="572"/>
                    <a:pt x="44" y="570"/>
                  </a:cubicBezTo>
                  <a:cubicBezTo>
                    <a:pt x="47" y="569"/>
                    <a:pt x="54" y="567"/>
                    <a:pt x="54" y="567"/>
                  </a:cubicBezTo>
                  <a:cubicBezTo>
                    <a:pt x="57" y="565"/>
                    <a:pt x="63" y="564"/>
                    <a:pt x="63" y="560"/>
                  </a:cubicBezTo>
                  <a:cubicBezTo>
                    <a:pt x="64" y="549"/>
                    <a:pt x="57" y="528"/>
                    <a:pt x="57" y="528"/>
                  </a:cubicBezTo>
                  <a:cubicBezTo>
                    <a:pt x="59" y="500"/>
                    <a:pt x="61" y="478"/>
                    <a:pt x="70" y="452"/>
                  </a:cubicBezTo>
                  <a:cubicBezTo>
                    <a:pt x="74" y="440"/>
                    <a:pt x="79" y="416"/>
                    <a:pt x="79" y="416"/>
                  </a:cubicBezTo>
                  <a:cubicBezTo>
                    <a:pt x="82" y="352"/>
                    <a:pt x="92" y="288"/>
                    <a:pt x="92" y="224"/>
                  </a:cubicBezTo>
                  <a:lnTo>
                    <a:pt x="92" y="77"/>
                  </a:lnTo>
                  <a:lnTo>
                    <a:pt x="41" y="13"/>
                  </a:lnTo>
                  <a:close/>
                </a:path>
              </a:pathLst>
            </a:custGeom>
            <a:solidFill>
              <a:srgbClr val="66330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62" name="Rectangle 55"/>
            <p:cNvSpPr>
              <a:spLocks noChangeArrowheads="1"/>
            </p:cNvSpPr>
            <p:nvPr/>
          </p:nvSpPr>
          <p:spPr bwMode="auto">
            <a:xfrm>
              <a:off x="2824" y="2689"/>
              <a:ext cx="230" cy="47"/>
            </a:xfrm>
            <a:prstGeom prst="rect">
              <a:avLst/>
            </a:prstGeom>
            <a:solidFill>
              <a:srgbClr val="FF9933"/>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63" name="Rectangle 56"/>
            <p:cNvSpPr>
              <a:spLocks noChangeArrowheads="1"/>
            </p:cNvSpPr>
            <p:nvPr/>
          </p:nvSpPr>
          <p:spPr bwMode="auto">
            <a:xfrm>
              <a:off x="3059" y="2689"/>
              <a:ext cx="230" cy="47"/>
            </a:xfrm>
            <a:prstGeom prst="rect">
              <a:avLst/>
            </a:prstGeom>
            <a:solidFill>
              <a:srgbClr val="FF9933"/>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64" name="Rectangle 57"/>
            <p:cNvSpPr>
              <a:spLocks noChangeArrowheads="1"/>
            </p:cNvSpPr>
            <p:nvPr/>
          </p:nvSpPr>
          <p:spPr bwMode="auto">
            <a:xfrm>
              <a:off x="3290" y="2680"/>
              <a:ext cx="230" cy="47"/>
            </a:xfrm>
            <a:prstGeom prst="rect">
              <a:avLst/>
            </a:prstGeom>
            <a:solidFill>
              <a:srgbClr val="FF9933"/>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65" name="Rectangle 58"/>
            <p:cNvSpPr>
              <a:spLocks noChangeArrowheads="1"/>
            </p:cNvSpPr>
            <p:nvPr/>
          </p:nvSpPr>
          <p:spPr bwMode="auto">
            <a:xfrm>
              <a:off x="3511" y="2670"/>
              <a:ext cx="230" cy="47"/>
            </a:xfrm>
            <a:prstGeom prst="rect">
              <a:avLst/>
            </a:prstGeom>
            <a:solidFill>
              <a:srgbClr val="FF9933"/>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66" name="Rectangle 59"/>
            <p:cNvSpPr>
              <a:spLocks noChangeArrowheads="1"/>
            </p:cNvSpPr>
            <p:nvPr/>
          </p:nvSpPr>
          <p:spPr bwMode="auto">
            <a:xfrm>
              <a:off x="3452" y="1852"/>
              <a:ext cx="47" cy="2088"/>
            </a:xfrm>
            <a:prstGeom prst="rect">
              <a:avLst/>
            </a:prstGeom>
            <a:solidFill>
              <a:schemeClr val="fo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67" name="AutoShape 60"/>
            <p:cNvSpPr>
              <a:spLocks noChangeArrowheads="1"/>
            </p:cNvSpPr>
            <p:nvPr/>
          </p:nvSpPr>
          <p:spPr bwMode="auto">
            <a:xfrm>
              <a:off x="3457" y="1698"/>
              <a:ext cx="149" cy="121"/>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68" name="Text Box 61"/>
            <p:cNvSpPr txBox="1">
              <a:spLocks noChangeArrowheads="1"/>
            </p:cNvSpPr>
            <p:nvPr/>
          </p:nvSpPr>
          <p:spPr bwMode="auto">
            <a:xfrm>
              <a:off x="404" y="2476"/>
              <a:ext cx="332" cy="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a:solidFill>
                    <a:schemeClr val="tx1"/>
                  </a:solidFill>
                  <a:latin typeface="Arial" charset="0"/>
                </a:defRPr>
              </a:lvl1pPr>
              <a:lvl2pPr marL="571500" defTabSz="762000">
                <a:defRPr>
                  <a:solidFill>
                    <a:schemeClr val="tx1"/>
                  </a:solidFill>
                  <a:latin typeface="Arial" charset="0"/>
                </a:defRPr>
              </a:lvl2pPr>
              <a:lvl3pPr marL="1143000" defTabSz="762000">
                <a:defRPr>
                  <a:solidFill>
                    <a:schemeClr val="tx1"/>
                  </a:solidFill>
                  <a:latin typeface="Arial" charset="0"/>
                </a:defRPr>
              </a:lvl3pPr>
              <a:lvl4pPr marL="1714500" defTabSz="762000">
                <a:defRPr>
                  <a:solidFill>
                    <a:schemeClr val="tx1"/>
                  </a:solidFill>
                  <a:latin typeface="Arial" charset="0"/>
                </a:defRPr>
              </a:lvl4pPr>
              <a:lvl5pPr marL="2286000" defTabSz="762000">
                <a:defRPr>
                  <a:solidFill>
                    <a:schemeClr val="tx1"/>
                  </a:solidFill>
                  <a:latin typeface="Arial" charset="0"/>
                </a:defRPr>
              </a:lvl5pPr>
              <a:lvl6pPr marL="2743200" defTabSz="762000" fontAlgn="base">
                <a:spcBef>
                  <a:spcPct val="0"/>
                </a:spcBef>
                <a:spcAft>
                  <a:spcPct val="0"/>
                </a:spcAft>
                <a:defRPr>
                  <a:solidFill>
                    <a:schemeClr val="tx1"/>
                  </a:solidFill>
                  <a:latin typeface="Arial" charset="0"/>
                </a:defRPr>
              </a:lvl6pPr>
              <a:lvl7pPr marL="3200400" defTabSz="762000" fontAlgn="base">
                <a:spcBef>
                  <a:spcPct val="0"/>
                </a:spcBef>
                <a:spcAft>
                  <a:spcPct val="0"/>
                </a:spcAft>
                <a:defRPr>
                  <a:solidFill>
                    <a:schemeClr val="tx1"/>
                  </a:solidFill>
                  <a:latin typeface="Arial" charset="0"/>
                </a:defRPr>
              </a:lvl7pPr>
              <a:lvl8pPr marL="3657600" defTabSz="762000" fontAlgn="base">
                <a:spcBef>
                  <a:spcPct val="0"/>
                </a:spcBef>
                <a:spcAft>
                  <a:spcPct val="0"/>
                </a:spcAft>
                <a:defRPr>
                  <a:solidFill>
                    <a:schemeClr val="tx1"/>
                  </a:solidFill>
                  <a:latin typeface="Arial" charset="0"/>
                </a:defRPr>
              </a:lvl8pPr>
              <a:lvl9pPr marL="4114800" defTabSz="762000" fontAlgn="base">
                <a:spcBef>
                  <a:spcPct val="0"/>
                </a:spcBef>
                <a:spcAft>
                  <a:spcPct val="0"/>
                </a:spcAft>
                <a:defRPr>
                  <a:solidFill>
                    <a:schemeClr val="tx1"/>
                  </a:solidFill>
                  <a:latin typeface="Arial" charset="0"/>
                </a:defRPr>
              </a:lvl9pPr>
            </a:lstStyle>
            <a:p>
              <a:pPr eaLnBrk="0" hangingPunct="0">
                <a:spcBef>
                  <a:spcPct val="50000"/>
                </a:spcBef>
              </a:pPr>
              <a:r>
                <a:rPr lang="da-DK" sz="1200" b="1" dirty="0">
                  <a:solidFill>
                    <a:schemeClr val="bg1"/>
                  </a:solidFill>
                  <a:latin typeface="+mn-lt"/>
                </a:rPr>
                <a:t>UZ</a:t>
              </a:r>
              <a:endParaRPr lang="da-DK" sz="1200" dirty="0">
                <a:solidFill>
                  <a:schemeClr val="bg1"/>
                </a:solidFill>
                <a:latin typeface="+mn-lt"/>
              </a:endParaRPr>
            </a:p>
          </p:txBody>
        </p:sp>
        <p:sp>
          <p:nvSpPr>
            <p:cNvPr id="169" name="Text Box 62"/>
            <p:cNvSpPr txBox="1">
              <a:spLocks noChangeArrowheads="1"/>
            </p:cNvSpPr>
            <p:nvPr/>
          </p:nvSpPr>
          <p:spPr bwMode="auto">
            <a:xfrm>
              <a:off x="407" y="2756"/>
              <a:ext cx="333" cy="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a:solidFill>
                    <a:schemeClr val="tx1"/>
                  </a:solidFill>
                  <a:latin typeface="Arial" charset="0"/>
                </a:defRPr>
              </a:lvl1pPr>
              <a:lvl2pPr marL="571500" defTabSz="762000">
                <a:defRPr>
                  <a:solidFill>
                    <a:schemeClr val="tx1"/>
                  </a:solidFill>
                  <a:latin typeface="Arial" charset="0"/>
                </a:defRPr>
              </a:lvl2pPr>
              <a:lvl3pPr marL="1143000" defTabSz="762000">
                <a:defRPr>
                  <a:solidFill>
                    <a:schemeClr val="tx1"/>
                  </a:solidFill>
                  <a:latin typeface="Arial" charset="0"/>
                </a:defRPr>
              </a:lvl3pPr>
              <a:lvl4pPr marL="1714500" defTabSz="762000">
                <a:defRPr>
                  <a:solidFill>
                    <a:schemeClr val="tx1"/>
                  </a:solidFill>
                  <a:latin typeface="Arial" charset="0"/>
                </a:defRPr>
              </a:lvl4pPr>
              <a:lvl5pPr marL="2286000" defTabSz="762000">
                <a:defRPr>
                  <a:solidFill>
                    <a:schemeClr val="tx1"/>
                  </a:solidFill>
                  <a:latin typeface="Arial" charset="0"/>
                </a:defRPr>
              </a:lvl5pPr>
              <a:lvl6pPr marL="2743200" defTabSz="762000" fontAlgn="base">
                <a:spcBef>
                  <a:spcPct val="0"/>
                </a:spcBef>
                <a:spcAft>
                  <a:spcPct val="0"/>
                </a:spcAft>
                <a:defRPr>
                  <a:solidFill>
                    <a:schemeClr val="tx1"/>
                  </a:solidFill>
                  <a:latin typeface="Arial" charset="0"/>
                </a:defRPr>
              </a:lvl6pPr>
              <a:lvl7pPr marL="3200400" defTabSz="762000" fontAlgn="base">
                <a:spcBef>
                  <a:spcPct val="0"/>
                </a:spcBef>
                <a:spcAft>
                  <a:spcPct val="0"/>
                </a:spcAft>
                <a:defRPr>
                  <a:solidFill>
                    <a:schemeClr val="tx1"/>
                  </a:solidFill>
                  <a:latin typeface="Arial" charset="0"/>
                </a:defRPr>
              </a:lvl7pPr>
              <a:lvl8pPr marL="3657600" defTabSz="762000" fontAlgn="base">
                <a:spcBef>
                  <a:spcPct val="0"/>
                </a:spcBef>
                <a:spcAft>
                  <a:spcPct val="0"/>
                </a:spcAft>
                <a:defRPr>
                  <a:solidFill>
                    <a:schemeClr val="tx1"/>
                  </a:solidFill>
                  <a:latin typeface="Arial" charset="0"/>
                </a:defRPr>
              </a:lvl8pPr>
              <a:lvl9pPr marL="4114800" defTabSz="762000" fontAlgn="base">
                <a:spcBef>
                  <a:spcPct val="0"/>
                </a:spcBef>
                <a:spcAft>
                  <a:spcPct val="0"/>
                </a:spcAft>
                <a:defRPr>
                  <a:solidFill>
                    <a:schemeClr val="tx1"/>
                  </a:solidFill>
                  <a:latin typeface="Arial" charset="0"/>
                </a:defRPr>
              </a:lvl9pPr>
            </a:lstStyle>
            <a:p>
              <a:pPr eaLnBrk="0" hangingPunct="0">
                <a:spcBef>
                  <a:spcPct val="50000"/>
                </a:spcBef>
              </a:pPr>
              <a:r>
                <a:rPr lang="da-DK" sz="1200" b="1" dirty="0">
                  <a:solidFill>
                    <a:schemeClr val="bg1"/>
                  </a:solidFill>
                  <a:latin typeface="+mn-lt"/>
                </a:rPr>
                <a:t>SZ</a:t>
              </a:r>
              <a:endParaRPr lang="da-DK" sz="1200" dirty="0">
                <a:solidFill>
                  <a:schemeClr val="bg1"/>
                </a:solidFill>
                <a:latin typeface="+mn-lt"/>
              </a:endParaRPr>
            </a:p>
          </p:txBody>
        </p:sp>
        <p:sp>
          <p:nvSpPr>
            <p:cNvPr id="170" name="Text Box 63"/>
            <p:cNvSpPr txBox="1">
              <a:spLocks noChangeArrowheads="1"/>
            </p:cNvSpPr>
            <p:nvPr/>
          </p:nvSpPr>
          <p:spPr bwMode="auto">
            <a:xfrm>
              <a:off x="1873" y="2620"/>
              <a:ext cx="333" cy="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a:solidFill>
                    <a:schemeClr val="tx1"/>
                  </a:solidFill>
                  <a:latin typeface="Arial" charset="0"/>
                </a:defRPr>
              </a:lvl1pPr>
              <a:lvl2pPr marL="571500" defTabSz="762000">
                <a:defRPr>
                  <a:solidFill>
                    <a:schemeClr val="tx1"/>
                  </a:solidFill>
                  <a:latin typeface="Arial" charset="0"/>
                </a:defRPr>
              </a:lvl2pPr>
              <a:lvl3pPr marL="1143000" defTabSz="762000">
                <a:defRPr>
                  <a:solidFill>
                    <a:schemeClr val="tx1"/>
                  </a:solidFill>
                  <a:latin typeface="Arial" charset="0"/>
                </a:defRPr>
              </a:lvl3pPr>
              <a:lvl4pPr marL="1714500" defTabSz="762000">
                <a:defRPr>
                  <a:solidFill>
                    <a:schemeClr val="tx1"/>
                  </a:solidFill>
                  <a:latin typeface="Arial" charset="0"/>
                </a:defRPr>
              </a:lvl4pPr>
              <a:lvl5pPr marL="2286000" defTabSz="762000">
                <a:defRPr>
                  <a:solidFill>
                    <a:schemeClr val="tx1"/>
                  </a:solidFill>
                  <a:latin typeface="Arial" charset="0"/>
                </a:defRPr>
              </a:lvl5pPr>
              <a:lvl6pPr marL="2743200" defTabSz="762000" fontAlgn="base">
                <a:spcBef>
                  <a:spcPct val="0"/>
                </a:spcBef>
                <a:spcAft>
                  <a:spcPct val="0"/>
                </a:spcAft>
                <a:defRPr>
                  <a:solidFill>
                    <a:schemeClr val="tx1"/>
                  </a:solidFill>
                  <a:latin typeface="Arial" charset="0"/>
                </a:defRPr>
              </a:lvl6pPr>
              <a:lvl7pPr marL="3200400" defTabSz="762000" fontAlgn="base">
                <a:spcBef>
                  <a:spcPct val="0"/>
                </a:spcBef>
                <a:spcAft>
                  <a:spcPct val="0"/>
                </a:spcAft>
                <a:defRPr>
                  <a:solidFill>
                    <a:schemeClr val="tx1"/>
                  </a:solidFill>
                  <a:latin typeface="Arial" charset="0"/>
                </a:defRPr>
              </a:lvl7pPr>
              <a:lvl8pPr marL="3657600" defTabSz="762000" fontAlgn="base">
                <a:spcBef>
                  <a:spcPct val="0"/>
                </a:spcBef>
                <a:spcAft>
                  <a:spcPct val="0"/>
                </a:spcAft>
                <a:defRPr>
                  <a:solidFill>
                    <a:schemeClr val="tx1"/>
                  </a:solidFill>
                  <a:latin typeface="Arial" charset="0"/>
                </a:defRPr>
              </a:lvl8pPr>
              <a:lvl9pPr marL="4114800" defTabSz="762000" fontAlgn="base">
                <a:spcBef>
                  <a:spcPct val="0"/>
                </a:spcBef>
                <a:spcAft>
                  <a:spcPct val="0"/>
                </a:spcAft>
                <a:defRPr>
                  <a:solidFill>
                    <a:schemeClr val="tx1"/>
                  </a:solidFill>
                  <a:latin typeface="Arial" charset="0"/>
                </a:defRPr>
              </a:lvl9pPr>
            </a:lstStyle>
            <a:p>
              <a:pPr eaLnBrk="0" hangingPunct="0">
                <a:spcBef>
                  <a:spcPct val="50000"/>
                </a:spcBef>
              </a:pPr>
              <a:r>
                <a:rPr lang="da-DK" sz="1200" b="1">
                  <a:solidFill>
                    <a:schemeClr val="bg1"/>
                  </a:solidFill>
                  <a:latin typeface="+mn-lt"/>
                </a:rPr>
                <a:t>OL</a:t>
              </a:r>
              <a:endParaRPr lang="da-DK" sz="1200">
                <a:solidFill>
                  <a:schemeClr val="bg1"/>
                </a:solidFill>
                <a:latin typeface="+mn-lt"/>
              </a:endParaRPr>
            </a:p>
          </p:txBody>
        </p:sp>
        <p:sp>
          <p:nvSpPr>
            <p:cNvPr id="171" name="Text Box 64"/>
            <p:cNvSpPr txBox="1">
              <a:spLocks noChangeArrowheads="1"/>
            </p:cNvSpPr>
            <p:nvPr/>
          </p:nvSpPr>
          <p:spPr bwMode="auto">
            <a:xfrm>
              <a:off x="1877" y="2917"/>
              <a:ext cx="331" cy="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a:solidFill>
                    <a:schemeClr val="tx1"/>
                  </a:solidFill>
                  <a:latin typeface="Arial" charset="0"/>
                </a:defRPr>
              </a:lvl1pPr>
              <a:lvl2pPr marL="571500" defTabSz="762000">
                <a:defRPr>
                  <a:solidFill>
                    <a:schemeClr val="tx1"/>
                  </a:solidFill>
                  <a:latin typeface="Arial" charset="0"/>
                </a:defRPr>
              </a:lvl2pPr>
              <a:lvl3pPr marL="1143000" defTabSz="762000">
                <a:defRPr>
                  <a:solidFill>
                    <a:schemeClr val="tx1"/>
                  </a:solidFill>
                  <a:latin typeface="Arial" charset="0"/>
                </a:defRPr>
              </a:lvl3pPr>
              <a:lvl4pPr marL="1714500" defTabSz="762000">
                <a:defRPr>
                  <a:solidFill>
                    <a:schemeClr val="tx1"/>
                  </a:solidFill>
                  <a:latin typeface="Arial" charset="0"/>
                </a:defRPr>
              </a:lvl4pPr>
              <a:lvl5pPr marL="2286000" defTabSz="762000">
                <a:defRPr>
                  <a:solidFill>
                    <a:schemeClr val="tx1"/>
                  </a:solidFill>
                  <a:latin typeface="Arial" charset="0"/>
                </a:defRPr>
              </a:lvl5pPr>
              <a:lvl6pPr marL="2743200" defTabSz="762000" fontAlgn="base">
                <a:spcBef>
                  <a:spcPct val="0"/>
                </a:spcBef>
                <a:spcAft>
                  <a:spcPct val="0"/>
                </a:spcAft>
                <a:defRPr>
                  <a:solidFill>
                    <a:schemeClr val="tx1"/>
                  </a:solidFill>
                  <a:latin typeface="Arial" charset="0"/>
                </a:defRPr>
              </a:lvl6pPr>
              <a:lvl7pPr marL="3200400" defTabSz="762000" fontAlgn="base">
                <a:spcBef>
                  <a:spcPct val="0"/>
                </a:spcBef>
                <a:spcAft>
                  <a:spcPct val="0"/>
                </a:spcAft>
                <a:defRPr>
                  <a:solidFill>
                    <a:schemeClr val="tx1"/>
                  </a:solidFill>
                  <a:latin typeface="Arial" charset="0"/>
                </a:defRPr>
              </a:lvl7pPr>
              <a:lvl8pPr marL="3657600" defTabSz="762000" fontAlgn="base">
                <a:spcBef>
                  <a:spcPct val="0"/>
                </a:spcBef>
                <a:spcAft>
                  <a:spcPct val="0"/>
                </a:spcAft>
                <a:defRPr>
                  <a:solidFill>
                    <a:schemeClr val="tx1"/>
                  </a:solidFill>
                  <a:latin typeface="Arial" charset="0"/>
                </a:defRPr>
              </a:lvl8pPr>
              <a:lvl9pPr marL="4114800" defTabSz="762000" fontAlgn="base">
                <a:spcBef>
                  <a:spcPct val="0"/>
                </a:spcBef>
                <a:spcAft>
                  <a:spcPct val="0"/>
                </a:spcAft>
                <a:defRPr>
                  <a:solidFill>
                    <a:schemeClr val="tx1"/>
                  </a:solidFill>
                  <a:latin typeface="Arial" charset="0"/>
                </a:defRPr>
              </a:lvl9pPr>
            </a:lstStyle>
            <a:p>
              <a:pPr eaLnBrk="0" hangingPunct="0">
                <a:spcBef>
                  <a:spcPct val="50000"/>
                </a:spcBef>
              </a:pPr>
              <a:r>
                <a:rPr lang="da-DK" sz="1200" b="1" dirty="0">
                  <a:solidFill>
                    <a:schemeClr val="bg1"/>
                  </a:solidFill>
                  <a:latin typeface="+mn-lt"/>
                </a:rPr>
                <a:t>SZ</a:t>
              </a:r>
              <a:endParaRPr lang="da-DK" sz="1200" dirty="0">
                <a:solidFill>
                  <a:schemeClr val="bg1"/>
                </a:solidFill>
                <a:latin typeface="+mn-lt"/>
              </a:endParaRPr>
            </a:p>
          </p:txBody>
        </p:sp>
        <p:sp>
          <p:nvSpPr>
            <p:cNvPr id="172" name="Text Box 65"/>
            <p:cNvSpPr txBox="1">
              <a:spLocks noChangeArrowheads="1"/>
            </p:cNvSpPr>
            <p:nvPr/>
          </p:nvSpPr>
          <p:spPr bwMode="auto">
            <a:xfrm>
              <a:off x="2702" y="3053"/>
              <a:ext cx="332" cy="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a:solidFill>
                    <a:schemeClr val="tx1"/>
                  </a:solidFill>
                  <a:latin typeface="Arial" charset="0"/>
                </a:defRPr>
              </a:lvl1pPr>
              <a:lvl2pPr marL="571500" defTabSz="762000">
                <a:defRPr>
                  <a:solidFill>
                    <a:schemeClr val="tx1"/>
                  </a:solidFill>
                  <a:latin typeface="Arial" charset="0"/>
                </a:defRPr>
              </a:lvl2pPr>
              <a:lvl3pPr marL="1143000" defTabSz="762000">
                <a:defRPr>
                  <a:solidFill>
                    <a:schemeClr val="tx1"/>
                  </a:solidFill>
                  <a:latin typeface="Arial" charset="0"/>
                </a:defRPr>
              </a:lvl3pPr>
              <a:lvl4pPr marL="1714500" defTabSz="762000">
                <a:defRPr>
                  <a:solidFill>
                    <a:schemeClr val="tx1"/>
                  </a:solidFill>
                  <a:latin typeface="Arial" charset="0"/>
                </a:defRPr>
              </a:lvl4pPr>
              <a:lvl5pPr marL="2286000" defTabSz="762000">
                <a:defRPr>
                  <a:solidFill>
                    <a:schemeClr val="tx1"/>
                  </a:solidFill>
                  <a:latin typeface="Arial" charset="0"/>
                </a:defRPr>
              </a:lvl5pPr>
              <a:lvl6pPr marL="2743200" defTabSz="762000" fontAlgn="base">
                <a:spcBef>
                  <a:spcPct val="0"/>
                </a:spcBef>
                <a:spcAft>
                  <a:spcPct val="0"/>
                </a:spcAft>
                <a:defRPr>
                  <a:solidFill>
                    <a:schemeClr val="tx1"/>
                  </a:solidFill>
                  <a:latin typeface="Arial" charset="0"/>
                </a:defRPr>
              </a:lvl6pPr>
              <a:lvl7pPr marL="3200400" defTabSz="762000" fontAlgn="base">
                <a:spcBef>
                  <a:spcPct val="0"/>
                </a:spcBef>
                <a:spcAft>
                  <a:spcPct val="0"/>
                </a:spcAft>
                <a:defRPr>
                  <a:solidFill>
                    <a:schemeClr val="tx1"/>
                  </a:solidFill>
                  <a:latin typeface="Arial" charset="0"/>
                </a:defRPr>
              </a:lvl7pPr>
              <a:lvl8pPr marL="3657600" defTabSz="762000" fontAlgn="base">
                <a:spcBef>
                  <a:spcPct val="0"/>
                </a:spcBef>
                <a:spcAft>
                  <a:spcPct val="0"/>
                </a:spcAft>
                <a:defRPr>
                  <a:solidFill>
                    <a:schemeClr val="tx1"/>
                  </a:solidFill>
                  <a:latin typeface="Arial" charset="0"/>
                </a:defRPr>
              </a:lvl8pPr>
              <a:lvl9pPr marL="4114800" defTabSz="762000" fontAlgn="base">
                <a:spcBef>
                  <a:spcPct val="0"/>
                </a:spcBef>
                <a:spcAft>
                  <a:spcPct val="0"/>
                </a:spcAft>
                <a:defRPr>
                  <a:solidFill>
                    <a:schemeClr val="tx1"/>
                  </a:solidFill>
                  <a:latin typeface="Arial" charset="0"/>
                </a:defRPr>
              </a:lvl9pPr>
            </a:lstStyle>
            <a:p>
              <a:pPr eaLnBrk="0" hangingPunct="0">
                <a:spcBef>
                  <a:spcPct val="50000"/>
                </a:spcBef>
              </a:pPr>
              <a:r>
                <a:rPr lang="da-DK" sz="1200" b="1" dirty="0">
                  <a:solidFill>
                    <a:schemeClr val="bg1"/>
                  </a:solidFill>
                  <a:latin typeface="+mn-lt"/>
                </a:rPr>
                <a:t>SZ</a:t>
              </a:r>
              <a:endParaRPr lang="da-DK" sz="1200" dirty="0">
                <a:solidFill>
                  <a:schemeClr val="bg1"/>
                </a:solidFill>
                <a:latin typeface="+mn-lt"/>
              </a:endParaRPr>
            </a:p>
          </p:txBody>
        </p:sp>
        <p:sp>
          <p:nvSpPr>
            <p:cNvPr id="173" name="Text Box 66"/>
            <p:cNvSpPr txBox="1">
              <a:spLocks noChangeArrowheads="1"/>
            </p:cNvSpPr>
            <p:nvPr/>
          </p:nvSpPr>
          <p:spPr bwMode="auto">
            <a:xfrm>
              <a:off x="2712" y="2864"/>
              <a:ext cx="819"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62000">
                <a:defRPr>
                  <a:solidFill>
                    <a:schemeClr val="tx1"/>
                  </a:solidFill>
                  <a:latin typeface="Arial" charset="0"/>
                </a:defRPr>
              </a:lvl1pPr>
              <a:lvl2pPr marL="571500" defTabSz="762000">
                <a:defRPr>
                  <a:solidFill>
                    <a:schemeClr val="tx1"/>
                  </a:solidFill>
                  <a:latin typeface="Arial" charset="0"/>
                </a:defRPr>
              </a:lvl2pPr>
              <a:lvl3pPr marL="1143000" defTabSz="762000">
                <a:defRPr>
                  <a:solidFill>
                    <a:schemeClr val="tx1"/>
                  </a:solidFill>
                  <a:latin typeface="Arial" charset="0"/>
                </a:defRPr>
              </a:lvl3pPr>
              <a:lvl4pPr marL="1714500" defTabSz="762000">
                <a:defRPr>
                  <a:solidFill>
                    <a:schemeClr val="tx1"/>
                  </a:solidFill>
                  <a:latin typeface="Arial" charset="0"/>
                </a:defRPr>
              </a:lvl4pPr>
              <a:lvl5pPr marL="2286000" defTabSz="762000">
                <a:defRPr>
                  <a:solidFill>
                    <a:schemeClr val="tx1"/>
                  </a:solidFill>
                  <a:latin typeface="Arial" charset="0"/>
                </a:defRPr>
              </a:lvl5pPr>
              <a:lvl6pPr marL="2743200" defTabSz="762000" fontAlgn="base">
                <a:spcBef>
                  <a:spcPct val="0"/>
                </a:spcBef>
                <a:spcAft>
                  <a:spcPct val="0"/>
                </a:spcAft>
                <a:defRPr>
                  <a:solidFill>
                    <a:schemeClr val="tx1"/>
                  </a:solidFill>
                  <a:latin typeface="Arial" charset="0"/>
                </a:defRPr>
              </a:lvl6pPr>
              <a:lvl7pPr marL="3200400" defTabSz="762000" fontAlgn="base">
                <a:spcBef>
                  <a:spcPct val="0"/>
                </a:spcBef>
                <a:spcAft>
                  <a:spcPct val="0"/>
                </a:spcAft>
                <a:defRPr>
                  <a:solidFill>
                    <a:schemeClr val="tx1"/>
                  </a:solidFill>
                  <a:latin typeface="Arial" charset="0"/>
                </a:defRPr>
              </a:lvl7pPr>
              <a:lvl8pPr marL="3657600" defTabSz="762000" fontAlgn="base">
                <a:spcBef>
                  <a:spcPct val="0"/>
                </a:spcBef>
                <a:spcAft>
                  <a:spcPct val="0"/>
                </a:spcAft>
                <a:defRPr>
                  <a:solidFill>
                    <a:schemeClr val="tx1"/>
                  </a:solidFill>
                  <a:latin typeface="Arial" charset="0"/>
                </a:defRPr>
              </a:lvl8pPr>
              <a:lvl9pPr marL="4114800" defTabSz="762000" fontAlgn="base">
                <a:spcBef>
                  <a:spcPct val="0"/>
                </a:spcBef>
                <a:spcAft>
                  <a:spcPct val="0"/>
                </a:spcAft>
                <a:defRPr>
                  <a:solidFill>
                    <a:schemeClr val="tx1"/>
                  </a:solidFill>
                  <a:latin typeface="Arial" charset="0"/>
                </a:defRPr>
              </a:lvl9pPr>
            </a:lstStyle>
            <a:p>
              <a:pPr eaLnBrk="0" hangingPunct="0">
                <a:spcBef>
                  <a:spcPct val="50000"/>
                </a:spcBef>
              </a:pPr>
              <a:r>
                <a:rPr lang="da-DK" sz="1200" b="1" dirty="0">
                  <a:solidFill>
                    <a:schemeClr val="bg1"/>
                  </a:solidFill>
                  <a:latin typeface="+mn-lt"/>
                </a:rPr>
                <a:t>River</a:t>
              </a:r>
              <a:endParaRPr lang="da-DK" sz="1200" dirty="0">
                <a:solidFill>
                  <a:schemeClr val="bg1"/>
                </a:solidFill>
                <a:latin typeface="+mn-lt"/>
              </a:endParaRPr>
            </a:p>
          </p:txBody>
        </p:sp>
        <p:sp>
          <p:nvSpPr>
            <p:cNvPr id="174" name="Text Box 67"/>
            <p:cNvSpPr txBox="1">
              <a:spLocks noChangeArrowheads="1"/>
            </p:cNvSpPr>
            <p:nvPr/>
          </p:nvSpPr>
          <p:spPr bwMode="auto">
            <a:xfrm>
              <a:off x="2586" y="2512"/>
              <a:ext cx="665"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62000">
                <a:defRPr>
                  <a:solidFill>
                    <a:schemeClr val="tx1"/>
                  </a:solidFill>
                  <a:latin typeface="Arial" charset="0"/>
                </a:defRPr>
              </a:lvl1pPr>
              <a:lvl2pPr marL="571500" defTabSz="762000">
                <a:defRPr>
                  <a:solidFill>
                    <a:schemeClr val="tx1"/>
                  </a:solidFill>
                  <a:latin typeface="Arial" charset="0"/>
                </a:defRPr>
              </a:lvl2pPr>
              <a:lvl3pPr marL="1143000" defTabSz="762000">
                <a:defRPr>
                  <a:solidFill>
                    <a:schemeClr val="tx1"/>
                  </a:solidFill>
                  <a:latin typeface="Arial" charset="0"/>
                </a:defRPr>
              </a:lvl3pPr>
              <a:lvl4pPr marL="1714500" defTabSz="762000">
                <a:defRPr>
                  <a:solidFill>
                    <a:schemeClr val="tx1"/>
                  </a:solidFill>
                  <a:latin typeface="Arial" charset="0"/>
                </a:defRPr>
              </a:lvl4pPr>
              <a:lvl5pPr marL="2286000" defTabSz="762000">
                <a:defRPr>
                  <a:solidFill>
                    <a:schemeClr val="tx1"/>
                  </a:solidFill>
                  <a:latin typeface="Arial" charset="0"/>
                </a:defRPr>
              </a:lvl5pPr>
              <a:lvl6pPr marL="2743200" defTabSz="762000" fontAlgn="base">
                <a:spcBef>
                  <a:spcPct val="0"/>
                </a:spcBef>
                <a:spcAft>
                  <a:spcPct val="0"/>
                </a:spcAft>
                <a:defRPr>
                  <a:solidFill>
                    <a:schemeClr val="tx1"/>
                  </a:solidFill>
                  <a:latin typeface="Arial" charset="0"/>
                </a:defRPr>
              </a:lvl6pPr>
              <a:lvl7pPr marL="3200400" defTabSz="762000" fontAlgn="base">
                <a:spcBef>
                  <a:spcPct val="0"/>
                </a:spcBef>
                <a:spcAft>
                  <a:spcPct val="0"/>
                </a:spcAft>
                <a:defRPr>
                  <a:solidFill>
                    <a:schemeClr val="tx1"/>
                  </a:solidFill>
                  <a:latin typeface="Arial" charset="0"/>
                </a:defRPr>
              </a:lvl7pPr>
              <a:lvl8pPr marL="3657600" defTabSz="762000" fontAlgn="base">
                <a:spcBef>
                  <a:spcPct val="0"/>
                </a:spcBef>
                <a:spcAft>
                  <a:spcPct val="0"/>
                </a:spcAft>
                <a:defRPr>
                  <a:solidFill>
                    <a:schemeClr val="tx1"/>
                  </a:solidFill>
                  <a:latin typeface="Arial" charset="0"/>
                </a:defRPr>
              </a:lvl8pPr>
              <a:lvl9pPr marL="4114800" defTabSz="762000" fontAlgn="base">
                <a:spcBef>
                  <a:spcPct val="0"/>
                </a:spcBef>
                <a:spcAft>
                  <a:spcPct val="0"/>
                </a:spcAft>
                <a:defRPr>
                  <a:solidFill>
                    <a:schemeClr val="tx1"/>
                  </a:solidFill>
                  <a:latin typeface="Arial" charset="0"/>
                </a:defRPr>
              </a:lvl9pPr>
            </a:lstStyle>
            <a:p>
              <a:pPr eaLnBrk="0" hangingPunct="0">
                <a:spcBef>
                  <a:spcPct val="50000"/>
                </a:spcBef>
              </a:pPr>
              <a:r>
                <a:rPr lang="da-DK" sz="1200" b="1" dirty="0" err="1">
                  <a:solidFill>
                    <a:schemeClr val="bg1"/>
                  </a:solidFill>
                  <a:latin typeface="+mn-lt"/>
                </a:rPr>
                <a:t>Drains</a:t>
              </a:r>
              <a:endParaRPr lang="da-DK" sz="1200" dirty="0">
                <a:solidFill>
                  <a:schemeClr val="bg1"/>
                </a:solidFill>
                <a:latin typeface="+mn-lt"/>
              </a:endParaRPr>
            </a:p>
          </p:txBody>
        </p:sp>
        <p:sp>
          <p:nvSpPr>
            <p:cNvPr id="175" name="AutoShape 68"/>
            <p:cNvSpPr>
              <a:spLocks noChangeArrowheads="1"/>
            </p:cNvSpPr>
            <p:nvPr/>
          </p:nvSpPr>
          <p:spPr bwMode="auto">
            <a:xfrm>
              <a:off x="3549" y="3700"/>
              <a:ext cx="106" cy="72"/>
            </a:xfrm>
            <a:prstGeom prst="leftArrow">
              <a:avLst>
                <a:gd name="adj1" fmla="val 50000"/>
                <a:gd name="adj2" fmla="val 36806"/>
              </a:avLst>
            </a:prstGeom>
            <a:solidFill>
              <a:schemeClr val="accent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76" name="AutoShape 69"/>
            <p:cNvSpPr>
              <a:spLocks noChangeArrowheads="1"/>
            </p:cNvSpPr>
            <p:nvPr/>
          </p:nvSpPr>
          <p:spPr bwMode="auto">
            <a:xfrm rot="5648535">
              <a:off x="279" y="3029"/>
              <a:ext cx="106" cy="63"/>
            </a:xfrm>
            <a:prstGeom prst="rightArrow">
              <a:avLst>
                <a:gd name="adj1" fmla="val 50000"/>
                <a:gd name="adj2" fmla="val 42063"/>
              </a:avLst>
            </a:prstGeom>
            <a:solidFill>
              <a:schemeClr val="accent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77" name="AutoShape 70"/>
            <p:cNvSpPr>
              <a:spLocks noChangeArrowheads="1"/>
            </p:cNvSpPr>
            <p:nvPr/>
          </p:nvSpPr>
          <p:spPr bwMode="auto">
            <a:xfrm rot="5648535">
              <a:off x="593" y="3131"/>
              <a:ext cx="106" cy="63"/>
            </a:xfrm>
            <a:prstGeom prst="rightArrow">
              <a:avLst>
                <a:gd name="adj1" fmla="val 50000"/>
                <a:gd name="adj2" fmla="val 42063"/>
              </a:avLst>
            </a:prstGeom>
            <a:solidFill>
              <a:schemeClr val="accent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78" name="AutoShape 71"/>
            <p:cNvSpPr>
              <a:spLocks noChangeArrowheads="1"/>
            </p:cNvSpPr>
            <p:nvPr/>
          </p:nvSpPr>
          <p:spPr bwMode="auto">
            <a:xfrm rot="5648535">
              <a:off x="881" y="3201"/>
              <a:ext cx="106" cy="63"/>
            </a:xfrm>
            <a:prstGeom prst="rightArrow">
              <a:avLst>
                <a:gd name="adj1" fmla="val 50000"/>
                <a:gd name="adj2" fmla="val 42063"/>
              </a:avLst>
            </a:prstGeom>
            <a:solidFill>
              <a:schemeClr val="accent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79" name="AutoShape 72"/>
            <p:cNvSpPr>
              <a:spLocks noChangeArrowheads="1"/>
            </p:cNvSpPr>
            <p:nvPr/>
          </p:nvSpPr>
          <p:spPr bwMode="auto">
            <a:xfrm rot="5648535">
              <a:off x="1176" y="3240"/>
              <a:ext cx="106" cy="63"/>
            </a:xfrm>
            <a:prstGeom prst="rightArrow">
              <a:avLst>
                <a:gd name="adj1" fmla="val 50000"/>
                <a:gd name="adj2" fmla="val 42063"/>
              </a:avLst>
            </a:prstGeom>
            <a:solidFill>
              <a:schemeClr val="accent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80" name="AutoShape 73"/>
            <p:cNvSpPr>
              <a:spLocks noChangeArrowheads="1"/>
            </p:cNvSpPr>
            <p:nvPr/>
          </p:nvSpPr>
          <p:spPr bwMode="auto">
            <a:xfrm rot="5050422">
              <a:off x="1451" y="3278"/>
              <a:ext cx="106" cy="63"/>
            </a:xfrm>
            <a:prstGeom prst="rightArrow">
              <a:avLst>
                <a:gd name="adj1" fmla="val 50000"/>
                <a:gd name="adj2" fmla="val 42063"/>
              </a:avLst>
            </a:prstGeom>
            <a:solidFill>
              <a:schemeClr val="accent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81" name="AutoShape 74"/>
            <p:cNvSpPr>
              <a:spLocks noChangeArrowheads="1"/>
            </p:cNvSpPr>
            <p:nvPr/>
          </p:nvSpPr>
          <p:spPr bwMode="auto">
            <a:xfrm rot="5648535">
              <a:off x="1752" y="3310"/>
              <a:ext cx="106" cy="63"/>
            </a:xfrm>
            <a:prstGeom prst="rightArrow">
              <a:avLst>
                <a:gd name="adj1" fmla="val 50000"/>
                <a:gd name="adj2" fmla="val 42063"/>
              </a:avLst>
            </a:prstGeom>
            <a:solidFill>
              <a:schemeClr val="accent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82" name="AutoShape 75"/>
            <p:cNvSpPr>
              <a:spLocks noChangeArrowheads="1"/>
            </p:cNvSpPr>
            <p:nvPr/>
          </p:nvSpPr>
          <p:spPr bwMode="auto">
            <a:xfrm rot="4485480">
              <a:off x="2054" y="3329"/>
              <a:ext cx="110" cy="49"/>
            </a:xfrm>
            <a:prstGeom prst="rightArrow">
              <a:avLst>
                <a:gd name="adj1" fmla="val 50000"/>
                <a:gd name="adj2" fmla="val 56122"/>
              </a:avLst>
            </a:prstGeom>
            <a:solidFill>
              <a:schemeClr val="accent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83" name="AutoShape 76"/>
            <p:cNvSpPr>
              <a:spLocks noChangeArrowheads="1"/>
            </p:cNvSpPr>
            <p:nvPr/>
          </p:nvSpPr>
          <p:spPr bwMode="auto">
            <a:xfrm rot="-5328636">
              <a:off x="2335" y="3317"/>
              <a:ext cx="110" cy="49"/>
            </a:xfrm>
            <a:prstGeom prst="rightArrow">
              <a:avLst>
                <a:gd name="adj1" fmla="val 50000"/>
                <a:gd name="adj2" fmla="val 56122"/>
              </a:avLst>
            </a:prstGeom>
            <a:solidFill>
              <a:schemeClr val="accent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84" name="AutoShape 77"/>
            <p:cNvSpPr>
              <a:spLocks noChangeArrowheads="1"/>
            </p:cNvSpPr>
            <p:nvPr/>
          </p:nvSpPr>
          <p:spPr bwMode="auto">
            <a:xfrm rot="-5287896">
              <a:off x="2623" y="3324"/>
              <a:ext cx="110" cy="49"/>
            </a:xfrm>
            <a:prstGeom prst="rightArrow">
              <a:avLst>
                <a:gd name="adj1" fmla="val 50000"/>
                <a:gd name="adj2" fmla="val 56122"/>
              </a:avLst>
            </a:prstGeom>
            <a:solidFill>
              <a:schemeClr val="accent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85" name="AutoShape 78"/>
            <p:cNvSpPr>
              <a:spLocks noChangeArrowheads="1"/>
            </p:cNvSpPr>
            <p:nvPr/>
          </p:nvSpPr>
          <p:spPr bwMode="auto">
            <a:xfrm rot="-5287896">
              <a:off x="2879" y="3343"/>
              <a:ext cx="110" cy="49"/>
            </a:xfrm>
            <a:prstGeom prst="rightArrow">
              <a:avLst>
                <a:gd name="adj1" fmla="val 50000"/>
                <a:gd name="adj2" fmla="val 56122"/>
              </a:avLst>
            </a:prstGeom>
            <a:solidFill>
              <a:schemeClr val="accent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86" name="AutoShape 79"/>
            <p:cNvSpPr>
              <a:spLocks noChangeArrowheads="1"/>
            </p:cNvSpPr>
            <p:nvPr/>
          </p:nvSpPr>
          <p:spPr bwMode="auto">
            <a:xfrm rot="5178126">
              <a:off x="3167" y="3439"/>
              <a:ext cx="110" cy="49"/>
            </a:xfrm>
            <a:prstGeom prst="rightArrow">
              <a:avLst>
                <a:gd name="adj1" fmla="val 50000"/>
                <a:gd name="adj2" fmla="val 56122"/>
              </a:avLst>
            </a:prstGeom>
            <a:solidFill>
              <a:schemeClr val="accent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87" name="AutoShape 80"/>
            <p:cNvSpPr>
              <a:spLocks noChangeArrowheads="1"/>
            </p:cNvSpPr>
            <p:nvPr/>
          </p:nvSpPr>
          <p:spPr bwMode="auto">
            <a:xfrm rot="5178126">
              <a:off x="3659" y="3554"/>
              <a:ext cx="110" cy="49"/>
            </a:xfrm>
            <a:prstGeom prst="rightArrow">
              <a:avLst>
                <a:gd name="adj1" fmla="val 50000"/>
                <a:gd name="adj2" fmla="val 56122"/>
              </a:avLst>
            </a:prstGeom>
            <a:solidFill>
              <a:schemeClr val="accent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88" name="AutoShape 81"/>
            <p:cNvSpPr>
              <a:spLocks noChangeArrowheads="1"/>
            </p:cNvSpPr>
            <p:nvPr/>
          </p:nvSpPr>
          <p:spPr bwMode="auto">
            <a:xfrm>
              <a:off x="317" y="2835"/>
              <a:ext cx="47" cy="47"/>
            </a:xfrm>
            <a:prstGeom prst="octagon">
              <a:avLst>
                <a:gd name="adj" fmla="val 29287"/>
              </a:avLst>
            </a:prstGeom>
            <a:solidFill>
              <a:schemeClr val="folHlink"/>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89" name="AutoShape 82"/>
            <p:cNvSpPr>
              <a:spLocks noChangeArrowheads="1"/>
            </p:cNvSpPr>
            <p:nvPr/>
          </p:nvSpPr>
          <p:spPr bwMode="auto">
            <a:xfrm>
              <a:off x="617" y="2886"/>
              <a:ext cx="47" cy="47"/>
            </a:xfrm>
            <a:prstGeom prst="octagon">
              <a:avLst>
                <a:gd name="adj" fmla="val 29287"/>
              </a:avLst>
            </a:prstGeom>
            <a:solidFill>
              <a:schemeClr val="folHlink"/>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90" name="AutoShape 83"/>
            <p:cNvSpPr>
              <a:spLocks noChangeArrowheads="1"/>
            </p:cNvSpPr>
            <p:nvPr/>
          </p:nvSpPr>
          <p:spPr bwMode="auto">
            <a:xfrm>
              <a:off x="887" y="2944"/>
              <a:ext cx="47" cy="47"/>
            </a:xfrm>
            <a:prstGeom prst="octagon">
              <a:avLst>
                <a:gd name="adj" fmla="val 29287"/>
              </a:avLst>
            </a:prstGeom>
            <a:solidFill>
              <a:schemeClr val="folHlink"/>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91" name="AutoShape 84"/>
            <p:cNvSpPr>
              <a:spLocks noChangeArrowheads="1"/>
            </p:cNvSpPr>
            <p:nvPr/>
          </p:nvSpPr>
          <p:spPr bwMode="auto">
            <a:xfrm>
              <a:off x="1200" y="3001"/>
              <a:ext cx="47" cy="47"/>
            </a:xfrm>
            <a:prstGeom prst="octagon">
              <a:avLst>
                <a:gd name="adj" fmla="val 29287"/>
              </a:avLst>
            </a:prstGeom>
            <a:solidFill>
              <a:schemeClr val="folHlink"/>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92" name="AutoShape 85"/>
            <p:cNvSpPr>
              <a:spLocks noChangeArrowheads="1"/>
            </p:cNvSpPr>
            <p:nvPr/>
          </p:nvSpPr>
          <p:spPr bwMode="auto">
            <a:xfrm>
              <a:off x="1481" y="3014"/>
              <a:ext cx="47" cy="47"/>
            </a:xfrm>
            <a:prstGeom prst="octagon">
              <a:avLst>
                <a:gd name="adj" fmla="val 29287"/>
              </a:avLst>
            </a:prstGeom>
            <a:solidFill>
              <a:schemeClr val="folHlink"/>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93" name="AutoShape 86"/>
            <p:cNvSpPr>
              <a:spLocks noChangeArrowheads="1"/>
            </p:cNvSpPr>
            <p:nvPr/>
          </p:nvSpPr>
          <p:spPr bwMode="auto">
            <a:xfrm>
              <a:off x="1795" y="3071"/>
              <a:ext cx="47" cy="47"/>
            </a:xfrm>
            <a:prstGeom prst="octagon">
              <a:avLst>
                <a:gd name="adj" fmla="val 29287"/>
              </a:avLst>
            </a:prstGeom>
            <a:solidFill>
              <a:schemeClr val="folHlink"/>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94" name="AutoShape 87"/>
            <p:cNvSpPr>
              <a:spLocks noChangeArrowheads="1"/>
            </p:cNvSpPr>
            <p:nvPr/>
          </p:nvSpPr>
          <p:spPr bwMode="auto">
            <a:xfrm>
              <a:off x="2101" y="3096"/>
              <a:ext cx="47" cy="47"/>
            </a:xfrm>
            <a:prstGeom prst="octagon">
              <a:avLst>
                <a:gd name="adj" fmla="val 29287"/>
              </a:avLst>
            </a:prstGeom>
            <a:solidFill>
              <a:schemeClr val="folHlink"/>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95" name="AutoShape 88"/>
            <p:cNvSpPr>
              <a:spLocks noChangeArrowheads="1"/>
            </p:cNvSpPr>
            <p:nvPr/>
          </p:nvSpPr>
          <p:spPr bwMode="auto">
            <a:xfrm>
              <a:off x="323" y="3602"/>
              <a:ext cx="47" cy="47"/>
            </a:xfrm>
            <a:prstGeom prst="octagon">
              <a:avLst>
                <a:gd name="adj" fmla="val 29287"/>
              </a:avLst>
            </a:prstGeom>
            <a:solidFill>
              <a:schemeClr val="folHlink"/>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96" name="AutoShape 89"/>
            <p:cNvSpPr>
              <a:spLocks noChangeArrowheads="1"/>
            </p:cNvSpPr>
            <p:nvPr/>
          </p:nvSpPr>
          <p:spPr bwMode="auto">
            <a:xfrm>
              <a:off x="611" y="3602"/>
              <a:ext cx="47" cy="47"/>
            </a:xfrm>
            <a:prstGeom prst="octagon">
              <a:avLst>
                <a:gd name="adj" fmla="val 29287"/>
              </a:avLst>
            </a:prstGeom>
            <a:solidFill>
              <a:schemeClr val="folHlink"/>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97" name="AutoShape 90"/>
            <p:cNvSpPr>
              <a:spLocks noChangeArrowheads="1"/>
            </p:cNvSpPr>
            <p:nvPr/>
          </p:nvSpPr>
          <p:spPr bwMode="auto">
            <a:xfrm>
              <a:off x="2370" y="3123"/>
              <a:ext cx="47" cy="47"/>
            </a:xfrm>
            <a:prstGeom prst="octagon">
              <a:avLst>
                <a:gd name="adj" fmla="val 29287"/>
              </a:avLst>
            </a:prstGeom>
            <a:solidFill>
              <a:schemeClr val="folHlink"/>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98" name="AutoShape 91"/>
            <p:cNvSpPr>
              <a:spLocks noChangeArrowheads="1"/>
            </p:cNvSpPr>
            <p:nvPr/>
          </p:nvSpPr>
          <p:spPr bwMode="auto">
            <a:xfrm>
              <a:off x="2928" y="3097"/>
              <a:ext cx="47" cy="47"/>
            </a:xfrm>
            <a:prstGeom prst="octagon">
              <a:avLst>
                <a:gd name="adj" fmla="val 29287"/>
              </a:avLst>
            </a:prstGeom>
            <a:solidFill>
              <a:schemeClr val="folHlink"/>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99" name="AutoShape 92"/>
            <p:cNvSpPr>
              <a:spLocks noChangeArrowheads="1"/>
            </p:cNvSpPr>
            <p:nvPr/>
          </p:nvSpPr>
          <p:spPr bwMode="auto">
            <a:xfrm>
              <a:off x="3197" y="3104"/>
              <a:ext cx="47" cy="47"/>
            </a:xfrm>
            <a:prstGeom prst="octagon">
              <a:avLst>
                <a:gd name="adj" fmla="val 29287"/>
              </a:avLst>
            </a:prstGeom>
            <a:solidFill>
              <a:schemeClr val="folHlink"/>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200" name="AutoShape 93"/>
            <p:cNvSpPr>
              <a:spLocks noChangeArrowheads="1"/>
            </p:cNvSpPr>
            <p:nvPr/>
          </p:nvSpPr>
          <p:spPr bwMode="auto">
            <a:xfrm>
              <a:off x="905" y="3616"/>
              <a:ext cx="47" cy="47"/>
            </a:xfrm>
            <a:prstGeom prst="octagon">
              <a:avLst>
                <a:gd name="adj" fmla="val 29287"/>
              </a:avLst>
            </a:prstGeom>
            <a:solidFill>
              <a:schemeClr val="folHlink"/>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201" name="AutoShape 94"/>
            <p:cNvSpPr>
              <a:spLocks noChangeArrowheads="1"/>
            </p:cNvSpPr>
            <p:nvPr/>
          </p:nvSpPr>
          <p:spPr bwMode="auto">
            <a:xfrm>
              <a:off x="1193" y="3635"/>
              <a:ext cx="47" cy="47"/>
            </a:xfrm>
            <a:prstGeom prst="octagon">
              <a:avLst>
                <a:gd name="adj" fmla="val 29287"/>
              </a:avLst>
            </a:prstGeom>
            <a:solidFill>
              <a:schemeClr val="folHlink"/>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202" name="AutoShape 95"/>
            <p:cNvSpPr>
              <a:spLocks noChangeArrowheads="1"/>
            </p:cNvSpPr>
            <p:nvPr/>
          </p:nvSpPr>
          <p:spPr bwMode="auto">
            <a:xfrm>
              <a:off x="1462" y="3660"/>
              <a:ext cx="47" cy="47"/>
            </a:xfrm>
            <a:prstGeom prst="octagon">
              <a:avLst>
                <a:gd name="adj" fmla="val 29287"/>
              </a:avLst>
            </a:prstGeom>
            <a:solidFill>
              <a:schemeClr val="folHlink"/>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203" name="AutoShape 96"/>
            <p:cNvSpPr>
              <a:spLocks noChangeArrowheads="1"/>
            </p:cNvSpPr>
            <p:nvPr/>
          </p:nvSpPr>
          <p:spPr bwMode="auto">
            <a:xfrm>
              <a:off x="1770" y="3679"/>
              <a:ext cx="47" cy="47"/>
            </a:xfrm>
            <a:prstGeom prst="octagon">
              <a:avLst>
                <a:gd name="adj" fmla="val 29287"/>
              </a:avLst>
            </a:prstGeom>
            <a:solidFill>
              <a:schemeClr val="folHlink"/>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204" name="AutoShape 97"/>
            <p:cNvSpPr>
              <a:spLocks noChangeArrowheads="1"/>
            </p:cNvSpPr>
            <p:nvPr/>
          </p:nvSpPr>
          <p:spPr bwMode="auto">
            <a:xfrm>
              <a:off x="2089" y="3699"/>
              <a:ext cx="47" cy="47"/>
            </a:xfrm>
            <a:prstGeom prst="octagon">
              <a:avLst>
                <a:gd name="adj" fmla="val 29287"/>
              </a:avLst>
            </a:prstGeom>
            <a:solidFill>
              <a:schemeClr val="folHlink"/>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205" name="AutoShape 98"/>
            <p:cNvSpPr>
              <a:spLocks noChangeArrowheads="1"/>
            </p:cNvSpPr>
            <p:nvPr/>
          </p:nvSpPr>
          <p:spPr bwMode="auto">
            <a:xfrm>
              <a:off x="2359" y="3686"/>
              <a:ext cx="47" cy="47"/>
            </a:xfrm>
            <a:prstGeom prst="octagon">
              <a:avLst>
                <a:gd name="adj" fmla="val 29287"/>
              </a:avLst>
            </a:prstGeom>
            <a:solidFill>
              <a:schemeClr val="folHlink"/>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206" name="AutoShape 99"/>
            <p:cNvSpPr>
              <a:spLocks noChangeArrowheads="1"/>
            </p:cNvSpPr>
            <p:nvPr/>
          </p:nvSpPr>
          <p:spPr bwMode="auto">
            <a:xfrm>
              <a:off x="2653" y="3693"/>
              <a:ext cx="47" cy="47"/>
            </a:xfrm>
            <a:prstGeom prst="octagon">
              <a:avLst>
                <a:gd name="adj" fmla="val 29287"/>
              </a:avLst>
            </a:prstGeom>
            <a:solidFill>
              <a:schemeClr val="folHlink"/>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207" name="AutoShape 100"/>
            <p:cNvSpPr>
              <a:spLocks noChangeArrowheads="1"/>
            </p:cNvSpPr>
            <p:nvPr/>
          </p:nvSpPr>
          <p:spPr bwMode="auto">
            <a:xfrm>
              <a:off x="2922" y="3673"/>
              <a:ext cx="47" cy="47"/>
            </a:xfrm>
            <a:prstGeom prst="octagon">
              <a:avLst>
                <a:gd name="adj" fmla="val 29287"/>
              </a:avLst>
            </a:prstGeom>
            <a:solidFill>
              <a:schemeClr val="folHlink"/>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208" name="AutoShape 101"/>
            <p:cNvSpPr>
              <a:spLocks noChangeArrowheads="1"/>
            </p:cNvSpPr>
            <p:nvPr/>
          </p:nvSpPr>
          <p:spPr bwMode="auto">
            <a:xfrm>
              <a:off x="3204" y="3679"/>
              <a:ext cx="47" cy="47"/>
            </a:xfrm>
            <a:prstGeom prst="octagon">
              <a:avLst>
                <a:gd name="adj" fmla="val 29287"/>
              </a:avLst>
            </a:prstGeom>
            <a:solidFill>
              <a:schemeClr val="folHlink"/>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209" name="Text Box 102"/>
            <p:cNvSpPr txBox="1">
              <a:spLocks noChangeArrowheads="1"/>
            </p:cNvSpPr>
            <p:nvPr/>
          </p:nvSpPr>
          <p:spPr bwMode="auto">
            <a:xfrm>
              <a:off x="2704" y="1540"/>
              <a:ext cx="1075"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62000">
                <a:defRPr>
                  <a:solidFill>
                    <a:schemeClr val="tx1"/>
                  </a:solidFill>
                  <a:latin typeface="Arial" charset="0"/>
                </a:defRPr>
              </a:lvl1pPr>
              <a:lvl2pPr marL="571500" defTabSz="762000">
                <a:defRPr>
                  <a:solidFill>
                    <a:schemeClr val="tx1"/>
                  </a:solidFill>
                  <a:latin typeface="Arial" charset="0"/>
                </a:defRPr>
              </a:lvl2pPr>
              <a:lvl3pPr marL="1143000" defTabSz="762000">
                <a:defRPr>
                  <a:solidFill>
                    <a:schemeClr val="tx1"/>
                  </a:solidFill>
                  <a:latin typeface="Arial" charset="0"/>
                </a:defRPr>
              </a:lvl3pPr>
              <a:lvl4pPr marL="1714500" defTabSz="762000">
                <a:defRPr>
                  <a:solidFill>
                    <a:schemeClr val="tx1"/>
                  </a:solidFill>
                  <a:latin typeface="Arial" charset="0"/>
                </a:defRPr>
              </a:lvl4pPr>
              <a:lvl5pPr marL="2286000" defTabSz="762000">
                <a:defRPr>
                  <a:solidFill>
                    <a:schemeClr val="tx1"/>
                  </a:solidFill>
                  <a:latin typeface="Arial" charset="0"/>
                </a:defRPr>
              </a:lvl5pPr>
              <a:lvl6pPr marL="2743200" defTabSz="762000" fontAlgn="base">
                <a:spcBef>
                  <a:spcPct val="0"/>
                </a:spcBef>
                <a:spcAft>
                  <a:spcPct val="0"/>
                </a:spcAft>
                <a:defRPr>
                  <a:solidFill>
                    <a:schemeClr val="tx1"/>
                  </a:solidFill>
                  <a:latin typeface="Arial" charset="0"/>
                </a:defRPr>
              </a:lvl6pPr>
              <a:lvl7pPr marL="3200400" defTabSz="762000" fontAlgn="base">
                <a:spcBef>
                  <a:spcPct val="0"/>
                </a:spcBef>
                <a:spcAft>
                  <a:spcPct val="0"/>
                </a:spcAft>
                <a:defRPr>
                  <a:solidFill>
                    <a:schemeClr val="tx1"/>
                  </a:solidFill>
                  <a:latin typeface="Arial" charset="0"/>
                </a:defRPr>
              </a:lvl7pPr>
              <a:lvl8pPr marL="3657600" defTabSz="762000" fontAlgn="base">
                <a:spcBef>
                  <a:spcPct val="0"/>
                </a:spcBef>
                <a:spcAft>
                  <a:spcPct val="0"/>
                </a:spcAft>
                <a:defRPr>
                  <a:solidFill>
                    <a:schemeClr val="tx1"/>
                  </a:solidFill>
                  <a:latin typeface="Arial" charset="0"/>
                </a:defRPr>
              </a:lvl8pPr>
              <a:lvl9pPr marL="4114800" defTabSz="762000" fontAlgn="base">
                <a:spcBef>
                  <a:spcPct val="0"/>
                </a:spcBef>
                <a:spcAft>
                  <a:spcPct val="0"/>
                </a:spcAft>
                <a:defRPr>
                  <a:solidFill>
                    <a:schemeClr val="tx1"/>
                  </a:solidFill>
                  <a:latin typeface="Arial" charset="0"/>
                </a:defRPr>
              </a:lvl9pPr>
            </a:lstStyle>
            <a:p>
              <a:pPr eaLnBrk="0" hangingPunct="0">
                <a:spcBef>
                  <a:spcPct val="50000"/>
                </a:spcBef>
              </a:pPr>
              <a:r>
                <a:rPr lang="da-DK" sz="1200" b="1" dirty="0" err="1">
                  <a:solidFill>
                    <a:schemeClr val="bg1"/>
                  </a:solidFill>
                  <a:latin typeface="+mn-lt"/>
                </a:rPr>
                <a:t>Abstraction</a:t>
              </a:r>
              <a:endParaRPr lang="da-DK" sz="1200" dirty="0">
                <a:solidFill>
                  <a:schemeClr val="bg1"/>
                </a:solidFill>
                <a:latin typeface="+mn-lt"/>
              </a:endParaRPr>
            </a:p>
          </p:txBody>
        </p:sp>
        <p:sp>
          <p:nvSpPr>
            <p:cNvPr id="210" name="Freeform 103"/>
            <p:cNvSpPr>
              <a:spLocks/>
            </p:cNvSpPr>
            <p:nvPr/>
          </p:nvSpPr>
          <p:spPr bwMode="auto">
            <a:xfrm>
              <a:off x="2379" y="2846"/>
              <a:ext cx="401" cy="154"/>
            </a:xfrm>
            <a:custGeom>
              <a:avLst/>
              <a:gdLst>
                <a:gd name="T0" fmla="*/ 22 w 401"/>
                <a:gd name="T1" fmla="*/ 12 h 154"/>
                <a:gd name="T2" fmla="*/ 34 w 401"/>
                <a:gd name="T3" fmla="*/ 36 h 154"/>
                <a:gd name="T4" fmla="*/ 70 w 401"/>
                <a:gd name="T5" fmla="*/ 84 h 154"/>
                <a:gd name="T6" fmla="*/ 181 w 401"/>
                <a:gd name="T7" fmla="*/ 154 h 154"/>
                <a:gd name="T8" fmla="*/ 238 w 401"/>
                <a:gd name="T9" fmla="*/ 149 h 154"/>
                <a:gd name="T10" fmla="*/ 277 w 401"/>
                <a:gd name="T11" fmla="*/ 137 h 154"/>
                <a:gd name="T12" fmla="*/ 317 w 401"/>
                <a:gd name="T13" fmla="*/ 127 h 154"/>
                <a:gd name="T14" fmla="*/ 332 w 401"/>
                <a:gd name="T15" fmla="*/ 118 h 154"/>
                <a:gd name="T16" fmla="*/ 356 w 401"/>
                <a:gd name="T17" fmla="*/ 94 h 154"/>
                <a:gd name="T18" fmla="*/ 368 w 401"/>
                <a:gd name="T19" fmla="*/ 72 h 154"/>
                <a:gd name="T20" fmla="*/ 373 w 401"/>
                <a:gd name="T21" fmla="*/ 65 h 154"/>
                <a:gd name="T22" fmla="*/ 387 w 401"/>
                <a:gd name="T23" fmla="*/ 36 h 154"/>
                <a:gd name="T24" fmla="*/ 392 w 401"/>
                <a:gd name="T25" fmla="*/ 29 h 154"/>
                <a:gd name="T26" fmla="*/ 389 w 401"/>
                <a:gd name="T27" fmla="*/ 10 h 154"/>
                <a:gd name="T28" fmla="*/ 317 w 401"/>
                <a:gd name="T29" fmla="*/ 7 h 154"/>
                <a:gd name="T30" fmla="*/ 250 w 401"/>
                <a:gd name="T31" fmla="*/ 0 h 154"/>
                <a:gd name="T32" fmla="*/ 159 w 401"/>
                <a:gd name="T33" fmla="*/ 7 h 154"/>
                <a:gd name="T34" fmla="*/ 44 w 401"/>
                <a:gd name="T35" fmla="*/ 2 h 154"/>
                <a:gd name="T36" fmla="*/ 22 w 401"/>
                <a:gd name="T37" fmla="*/ 5 h 154"/>
                <a:gd name="T38" fmla="*/ 22 w 401"/>
                <a:gd name="T39" fmla="*/ 1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154">
                  <a:moveTo>
                    <a:pt x="22" y="12"/>
                  </a:moveTo>
                  <a:cubicBezTo>
                    <a:pt x="32" y="19"/>
                    <a:pt x="28" y="26"/>
                    <a:pt x="34" y="36"/>
                  </a:cubicBezTo>
                  <a:cubicBezTo>
                    <a:pt x="43" y="52"/>
                    <a:pt x="55" y="73"/>
                    <a:pt x="70" y="84"/>
                  </a:cubicBezTo>
                  <a:cubicBezTo>
                    <a:pt x="86" y="121"/>
                    <a:pt x="144" y="140"/>
                    <a:pt x="181" y="154"/>
                  </a:cubicBezTo>
                  <a:cubicBezTo>
                    <a:pt x="181" y="154"/>
                    <a:pt x="224" y="153"/>
                    <a:pt x="238" y="149"/>
                  </a:cubicBezTo>
                  <a:cubicBezTo>
                    <a:pt x="251" y="146"/>
                    <a:pt x="264" y="139"/>
                    <a:pt x="277" y="137"/>
                  </a:cubicBezTo>
                  <a:cubicBezTo>
                    <a:pt x="290" y="135"/>
                    <a:pt x="305" y="134"/>
                    <a:pt x="317" y="127"/>
                  </a:cubicBezTo>
                  <a:cubicBezTo>
                    <a:pt x="322" y="124"/>
                    <a:pt x="332" y="118"/>
                    <a:pt x="332" y="118"/>
                  </a:cubicBezTo>
                  <a:cubicBezTo>
                    <a:pt x="338" y="109"/>
                    <a:pt x="347" y="99"/>
                    <a:pt x="356" y="94"/>
                  </a:cubicBezTo>
                  <a:cubicBezTo>
                    <a:pt x="359" y="80"/>
                    <a:pt x="356" y="88"/>
                    <a:pt x="368" y="72"/>
                  </a:cubicBezTo>
                  <a:cubicBezTo>
                    <a:pt x="370" y="70"/>
                    <a:pt x="373" y="65"/>
                    <a:pt x="373" y="65"/>
                  </a:cubicBezTo>
                  <a:cubicBezTo>
                    <a:pt x="377" y="52"/>
                    <a:pt x="378" y="48"/>
                    <a:pt x="387" y="36"/>
                  </a:cubicBezTo>
                  <a:cubicBezTo>
                    <a:pt x="389" y="34"/>
                    <a:pt x="392" y="29"/>
                    <a:pt x="392" y="29"/>
                  </a:cubicBezTo>
                  <a:cubicBezTo>
                    <a:pt x="395" y="18"/>
                    <a:pt x="401" y="16"/>
                    <a:pt x="389" y="10"/>
                  </a:cubicBezTo>
                  <a:cubicBezTo>
                    <a:pt x="361" y="12"/>
                    <a:pt x="346" y="10"/>
                    <a:pt x="317" y="7"/>
                  </a:cubicBezTo>
                  <a:cubicBezTo>
                    <a:pt x="290" y="11"/>
                    <a:pt x="275" y="3"/>
                    <a:pt x="250" y="0"/>
                  </a:cubicBezTo>
                  <a:cubicBezTo>
                    <a:pt x="220" y="5"/>
                    <a:pt x="189" y="1"/>
                    <a:pt x="159" y="7"/>
                  </a:cubicBezTo>
                  <a:cubicBezTo>
                    <a:pt x="121" y="1"/>
                    <a:pt x="82" y="7"/>
                    <a:pt x="44" y="2"/>
                  </a:cubicBezTo>
                  <a:cubicBezTo>
                    <a:pt x="37" y="3"/>
                    <a:pt x="29" y="2"/>
                    <a:pt x="22" y="5"/>
                  </a:cubicBezTo>
                  <a:cubicBezTo>
                    <a:pt x="0" y="13"/>
                    <a:pt x="20" y="12"/>
                    <a:pt x="22" y="12"/>
                  </a:cubicBezTo>
                  <a:close/>
                </a:path>
              </a:pathLst>
            </a:custGeom>
            <a:solidFill>
              <a:schemeClr val="bg1"/>
            </a:solidFill>
            <a:ln w="317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211" name="AutoShape 104"/>
            <p:cNvSpPr>
              <a:spLocks noChangeArrowheads="1"/>
            </p:cNvSpPr>
            <p:nvPr/>
          </p:nvSpPr>
          <p:spPr bwMode="auto">
            <a:xfrm>
              <a:off x="2583" y="2918"/>
              <a:ext cx="144" cy="288"/>
            </a:xfrm>
            <a:prstGeom prst="upDownArrow">
              <a:avLst>
                <a:gd name="adj1" fmla="val 50000"/>
                <a:gd name="adj2" fmla="val 400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212" name="AutoShape 105"/>
            <p:cNvSpPr>
              <a:spLocks noChangeArrowheads="1"/>
            </p:cNvSpPr>
            <p:nvPr/>
          </p:nvSpPr>
          <p:spPr bwMode="auto">
            <a:xfrm rot="-1278745">
              <a:off x="2574" y="2721"/>
              <a:ext cx="221" cy="116"/>
            </a:xfrm>
            <a:prstGeom prst="leftArrow">
              <a:avLst>
                <a:gd name="adj1" fmla="val 50000"/>
                <a:gd name="adj2" fmla="val 47629"/>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213" name="Freeform 106"/>
            <p:cNvSpPr>
              <a:spLocks/>
            </p:cNvSpPr>
            <p:nvPr/>
          </p:nvSpPr>
          <p:spPr bwMode="auto">
            <a:xfrm>
              <a:off x="35" y="2562"/>
              <a:ext cx="3744" cy="336"/>
            </a:xfrm>
            <a:custGeom>
              <a:avLst/>
              <a:gdLst>
                <a:gd name="T0" fmla="*/ 0 w 3744"/>
                <a:gd name="T1" fmla="*/ 0 h 336"/>
                <a:gd name="T2" fmla="*/ 38 w 3744"/>
                <a:gd name="T3" fmla="*/ 5 h 336"/>
                <a:gd name="T4" fmla="*/ 86 w 3744"/>
                <a:gd name="T5" fmla="*/ 20 h 336"/>
                <a:gd name="T6" fmla="*/ 153 w 3744"/>
                <a:gd name="T7" fmla="*/ 34 h 336"/>
                <a:gd name="T8" fmla="*/ 192 w 3744"/>
                <a:gd name="T9" fmla="*/ 39 h 336"/>
                <a:gd name="T10" fmla="*/ 240 w 3744"/>
                <a:gd name="T11" fmla="*/ 44 h 336"/>
                <a:gd name="T12" fmla="*/ 278 w 3744"/>
                <a:gd name="T13" fmla="*/ 44 h 336"/>
                <a:gd name="T14" fmla="*/ 326 w 3744"/>
                <a:gd name="T15" fmla="*/ 63 h 336"/>
                <a:gd name="T16" fmla="*/ 393 w 3744"/>
                <a:gd name="T17" fmla="*/ 77 h 336"/>
                <a:gd name="T18" fmla="*/ 446 w 3744"/>
                <a:gd name="T19" fmla="*/ 96 h 336"/>
                <a:gd name="T20" fmla="*/ 480 w 3744"/>
                <a:gd name="T21" fmla="*/ 101 h 336"/>
                <a:gd name="T22" fmla="*/ 533 w 3744"/>
                <a:gd name="T23" fmla="*/ 116 h 336"/>
                <a:gd name="T24" fmla="*/ 590 w 3744"/>
                <a:gd name="T25" fmla="*/ 135 h 336"/>
                <a:gd name="T26" fmla="*/ 672 w 3744"/>
                <a:gd name="T27" fmla="*/ 154 h 336"/>
                <a:gd name="T28" fmla="*/ 729 w 3744"/>
                <a:gd name="T29" fmla="*/ 159 h 336"/>
                <a:gd name="T30" fmla="*/ 797 w 3744"/>
                <a:gd name="T31" fmla="*/ 168 h 336"/>
                <a:gd name="T32" fmla="*/ 864 w 3744"/>
                <a:gd name="T33" fmla="*/ 188 h 336"/>
                <a:gd name="T34" fmla="*/ 984 w 3744"/>
                <a:gd name="T35" fmla="*/ 202 h 336"/>
                <a:gd name="T36" fmla="*/ 1065 w 3744"/>
                <a:gd name="T37" fmla="*/ 226 h 336"/>
                <a:gd name="T38" fmla="*/ 1209 w 3744"/>
                <a:gd name="T39" fmla="*/ 236 h 336"/>
                <a:gd name="T40" fmla="*/ 1267 w 3744"/>
                <a:gd name="T41" fmla="*/ 240 h 336"/>
                <a:gd name="T42" fmla="*/ 1325 w 3744"/>
                <a:gd name="T43" fmla="*/ 250 h 336"/>
                <a:gd name="T44" fmla="*/ 1430 w 3744"/>
                <a:gd name="T45" fmla="*/ 269 h 336"/>
                <a:gd name="T46" fmla="*/ 1507 w 3744"/>
                <a:gd name="T47" fmla="*/ 279 h 336"/>
                <a:gd name="T48" fmla="*/ 1565 w 3744"/>
                <a:gd name="T49" fmla="*/ 284 h 336"/>
                <a:gd name="T50" fmla="*/ 1627 w 3744"/>
                <a:gd name="T51" fmla="*/ 284 h 336"/>
                <a:gd name="T52" fmla="*/ 1680 w 3744"/>
                <a:gd name="T53" fmla="*/ 288 h 336"/>
                <a:gd name="T54" fmla="*/ 1761 w 3744"/>
                <a:gd name="T55" fmla="*/ 298 h 336"/>
                <a:gd name="T56" fmla="*/ 1843 w 3744"/>
                <a:gd name="T57" fmla="*/ 303 h 336"/>
                <a:gd name="T58" fmla="*/ 1939 w 3744"/>
                <a:gd name="T59" fmla="*/ 303 h 336"/>
                <a:gd name="T60" fmla="*/ 2035 w 3744"/>
                <a:gd name="T61" fmla="*/ 322 h 336"/>
                <a:gd name="T62" fmla="*/ 2097 w 3744"/>
                <a:gd name="T63" fmla="*/ 332 h 336"/>
                <a:gd name="T64" fmla="*/ 2126 w 3744"/>
                <a:gd name="T65" fmla="*/ 336 h 336"/>
                <a:gd name="T66" fmla="*/ 2237 w 3744"/>
                <a:gd name="T67" fmla="*/ 332 h 336"/>
                <a:gd name="T68" fmla="*/ 2304 w 3744"/>
                <a:gd name="T69" fmla="*/ 332 h 336"/>
                <a:gd name="T70" fmla="*/ 2395 w 3744"/>
                <a:gd name="T71" fmla="*/ 332 h 336"/>
                <a:gd name="T72" fmla="*/ 2472 w 3744"/>
                <a:gd name="T73" fmla="*/ 327 h 336"/>
                <a:gd name="T74" fmla="*/ 2549 w 3744"/>
                <a:gd name="T75" fmla="*/ 332 h 336"/>
                <a:gd name="T76" fmla="*/ 2649 w 3744"/>
                <a:gd name="T77" fmla="*/ 336 h 336"/>
                <a:gd name="T78" fmla="*/ 2741 w 3744"/>
                <a:gd name="T79" fmla="*/ 332 h 336"/>
                <a:gd name="T80" fmla="*/ 2865 w 3744"/>
                <a:gd name="T81" fmla="*/ 332 h 336"/>
                <a:gd name="T82" fmla="*/ 2952 w 3744"/>
                <a:gd name="T83" fmla="*/ 332 h 336"/>
                <a:gd name="T84" fmla="*/ 3057 w 3744"/>
                <a:gd name="T85" fmla="*/ 312 h 336"/>
                <a:gd name="T86" fmla="*/ 3173 w 3744"/>
                <a:gd name="T87" fmla="*/ 293 h 336"/>
                <a:gd name="T88" fmla="*/ 3235 w 3744"/>
                <a:gd name="T89" fmla="*/ 284 h 336"/>
                <a:gd name="T90" fmla="*/ 3341 w 3744"/>
                <a:gd name="T91" fmla="*/ 250 h 336"/>
                <a:gd name="T92" fmla="*/ 3422 w 3744"/>
                <a:gd name="T93" fmla="*/ 221 h 336"/>
                <a:gd name="T94" fmla="*/ 3513 w 3744"/>
                <a:gd name="T95" fmla="*/ 188 h 336"/>
                <a:gd name="T96" fmla="*/ 3633 w 3744"/>
                <a:gd name="T97" fmla="*/ 159 h 336"/>
                <a:gd name="T98" fmla="*/ 3667 w 3744"/>
                <a:gd name="T99" fmla="*/ 130 h 336"/>
                <a:gd name="T100" fmla="*/ 3744 w 3744"/>
                <a:gd name="T101" fmla="*/ 12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44" h="336">
                  <a:moveTo>
                    <a:pt x="0" y="0"/>
                  </a:moveTo>
                  <a:cubicBezTo>
                    <a:pt x="12" y="1"/>
                    <a:pt x="24" y="2"/>
                    <a:pt x="38" y="5"/>
                  </a:cubicBezTo>
                  <a:cubicBezTo>
                    <a:pt x="52" y="8"/>
                    <a:pt x="67" y="15"/>
                    <a:pt x="86" y="20"/>
                  </a:cubicBezTo>
                  <a:cubicBezTo>
                    <a:pt x="105" y="25"/>
                    <a:pt x="135" y="31"/>
                    <a:pt x="153" y="34"/>
                  </a:cubicBezTo>
                  <a:cubicBezTo>
                    <a:pt x="171" y="37"/>
                    <a:pt x="178" y="37"/>
                    <a:pt x="192" y="39"/>
                  </a:cubicBezTo>
                  <a:cubicBezTo>
                    <a:pt x="206" y="41"/>
                    <a:pt x="226" y="43"/>
                    <a:pt x="240" y="44"/>
                  </a:cubicBezTo>
                  <a:cubicBezTo>
                    <a:pt x="254" y="45"/>
                    <a:pt x="264" y="41"/>
                    <a:pt x="278" y="44"/>
                  </a:cubicBezTo>
                  <a:cubicBezTo>
                    <a:pt x="292" y="47"/>
                    <a:pt x="307" y="58"/>
                    <a:pt x="326" y="63"/>
                  </a:cubicBezTo>
                  <a:cubicBezTo>
                    <a:pt x="345" y="68"/>
                    <a:pt x="373" y="71"/>
                    <a:pt x="393" y="77"/>
                  </a:cubicBezTo>
                  <a:cubicBezTo>
                    <a:pt x="413" y="83"/>
                    <a:pt x="432" y="92"/>
                    <a:pt x="446" y="96"/>
                  </a:cubicBezTo>
                  <a:cubicBezTo>
                    <a:pt x="460" y="100"/>
                    <a:pt x="466" y="98"/>
                    <a:pt x="480" y="101"/>
                  </a:cubicBezTo>
                  <a:cubicBezTo>
                    <a:pt x="494" y="104"/>
                    <a:pt x="515" y="110"/>
                    <a:pt x="533" y="116"/>
                  </a:cubicBezTo>
                  <a:cubicBezTo>
                    <a:pt x="551" y="122"/>
                    <a:pt x="567" y="129"/>
                    <a:pt x="590" y="135"/>
                  </a:cubicBezTo>
                  <a:cubicBezTo>
                    <a:pt x="613" y="141"/>
                    <a:pt x="649" y="150"/>
                    <a:pt x="672" y="154"/>
                  </a:cubicBezTo>
                  <a:cubicBezTo>
                    <a:pt x="695" y="158"/>
                    <a:pt x="708" y="157"/>
                    <a:pt x="729" y="159"/>
                  </a:cubicBezTo>
                  <a:cubicBezTo>
                    <a:pt x="750" y="161"/>
                    <a:pt x="775" y="163"/>
                    <a:pt x="797" y="168"/>
                  </a:cubicBezTo>
                  <a:cubicBezTo>
                    <a:pt x="819" y="173"/>
                    <a:pt x="833" y="182"/>
                    <a:pt x="864" y="188"/>
                  </a:cubicBezTo>
                  <a:cubicBezTo>
                    <a:pt x="895" y="194"/>
                    <a:pt x="951" y="196"/>
                    <a:pt x="984" y="202"/>
                  </a:cubicBezTo>
                  <a:cubicBezTo>
                    <a:pt x="1017" y="208"/>
                    <a:pt x="1028" y="220"/>
                    <a:pt x="1065" y="226"/>
                  </a:cubicBezTo>
                  <a:cubicBezTo>
                    <a:pt x="1102" y="232"/>
                    <a:pt x="1175" y="234"/>
                    <a:pt x="1209" y="236"/>
                  </a:cubicBezTo>
                  <a:cubicBezTo>
                    <a:pt x="1243" y="238"/>
                    <a:pt x="1248" y="238"/>
                    <a:pt x="1267" y="240"/>
                  </a:cubicBezTo>
                  <a:cubicBezTo>
                    <a:pt x="1286" y="242"/>
                    <a:pt x="1298" y="245"/>
                    <a:pt x="1325" y="250"/>
                  </a:cubicBezTo>
                  <a:cubicBezTo>
                    <a:pt x="1352" y="255"/>
                    <a:pt x="1400" y="264"/>
                    <a:pt x="1430" y="269"/>
                  </a:cubicBezTo>
                  <a:cubicBezTo>
                    <a:pt x="1460" y="274"/>
                    <a:pt x="1485" y="276"/>
                    <a:pt x="1507" y="279"/>
                  </a:cubicBezTo>
                  <a:cubicBezTo>
                    <a:pt x="1529" y="282"/>
                    <a:pt x="1545" y="283"/>
                    <a:pt x="1565" y="284"/>
                  </a:cubicBezTo>
                  <a:cubicBezTo>
                    <a:pt x="1585" y="285"/>
                    <a:pt x="1608" y="283"/>
                    <a:pt x="1627" y="284"/>
                  </a:cubicBezTo>
                  <a:cubicBezTo>
                    <a:pt x="1646" y="285"/>
                    <a:pt x="1658" y="286"/>
                    <a:pt x="1680" y="288"/>
                  </a:cubicBezTo>
                  <a:cubicBezTo>
                    <a:pt x="1702" y="290"/>
                    <a:pt x="1734" y="296"/>
                    <a:pt x="1761" y="298"/>
                  </a:cubicBezTo>
                  <a:cubicBezTo>
                    <a:pt x="1788" y="300"/>
                    <a:pt x="1813" y="302"/>
                    <a:pt x="1843" y="303"/>
                  </a:cubicBezTo>
                  <a:cubicBezTo>
                    <a:pt x="1873" y="304"/>
                    <a:pt x="1907" y="300"/>
                    <a:pt x="1939" y="303"/>
                  </a:cubicBezTo>
                  <a:cubicBezTo>
                    <a:pt x="1971" y="306"/>
                    <a:pt x="2009" y="317"/>
                    <a:pt x="2035" y="322"/>
                  </a:cubicBezTo>
                  <a:cubicBezTo>
                    <a:pt x="2061" y="327"/>
                    <a:pt x="2082" y="330"/>
                    <a:pt x="2097" y="332"/>
                  </a:cubicBezTo>
                  <a:cubicBezTo>
                    <a:pt x="2112" y="334"/>
                    <a:pt x="2103" y="336"/>
                    <a:pt x="2126" y="336"/>
                  </a:cubicBezTo>
                  <a:cubicBezTo>
                    <a:pt x="2149" y="336"/>
                    <a:pt x="2207" y="333"/>
                    <a:pt x="2237" y="332"/>
                  </a:cubicBezTo>
                  <a:cubicBezTo>
                    <a:pt x="2267" y="331"/>
                    <a:pt x="2278" y="332"/>
                    <a:pt x="2304" y="332"/>
                  </a:cubicBezTo>
                  <a:cubicBezTo>
                    <a:pt x="2330" y="332"/>
                    <a:pt x="2367" y="333"/>
                    <a:pt x="2395" y="332"/>
                  </a:cubicBezTo>
                  <a:cubicBezTo>
                    <a:pt x="2423" y="331"/>
                    <a:pt x="2446" y="327"/>
                    <a:pt x="2472" y="327"/>
                  </a:cubicBezTo>
                  <a:cubicBezTo>
                    <a:pt x="2498" y="327"/>
                    <a:pt x="2520" y="331"/>
                    <a:pt x="2549" y="332"/>
                  </a:cubicBezTo>
                  <a:cubicBezTo>
                    <a:pt x="2578" y="333"/>
                    <a:pt x="2617" y="336"/>
                    <a:pt x="2649" y="336"/>
                  </a:cubicBezTo>
                  <a:cubicBezTo>
                    <a:pt x="2681" y="336"/>
                    <a:pt x="2705" y="333"/>
                    <a:pt x="2741" y="332"/>
                  </a:cubicBezTo>
                  <a:cubicBezTo>
                    <a:pt x="2777" y="331"/>
                    <a:pt x="2830" y="332"/>
                    <a:pt x="2865" y="332"/>
                  </a:cubicBezTo>
                  <a:cubicBezTo>
                    <a:pt x="2900" y="332"/>
                    <a:pt x="2920" y="335"/>
                    <a:pt x="2952" y="332"/>
                  </a:cubicBezTo>
                  <a:cubicBezTo>
                    <a:pt x="2984" y="329"/>
                    <a:pt x="3020" y="318"/>
                    <a:pt x="3057" y="312"/>
                  </a:cubicBezTo>
                  <a:cubicBezTo>
                    <a:pt x="3094" y="306"/>
                    <a:pt x="3143" y="298"/>
                    <a:pt x="3173" y="293"/>
                  </a:cubicBezTo>
                  <a:cubicBezTo>
                    <a:pt x="3203" y="288"/>
                    <a:pt x="3207" y="291"/>
                    <a:pt x="3235" y="284"/>
                  </a:cubicBezTo>
                  <a:cubicBezTo>
                    <a:pt x="3263" y="277"/>
                    <a:pt x="3310" y="260"/>
                    <a:pt x="3341" y="250"/>
                  </a:cubicBezTo>
                  <a:cubicBezTo>
                    <a:pt x="3372" y="240"/>
                    <a:pt x="3393" y="231"/>
                    <a:pt x="3422" y="221"/>
                  </a:cubicBezTo>
                  <a:cubicBezTo>
                    <a:pt x="3451" y="211"/>
                    <a:pt x="3478" y="198"/>
                    <a:pt x="3513" y="188"/>
                  </a:cubicBezTo>
                  <a:cubicBezTo>
                    <a:pt x="3548" y="178"/>
                    <a:pt x="3607" y="169"/>
                    <a:pt x="3633" y="159"/>
                  </a:cubicBezTo>
                  <a:cubicBezTo>
                    <a:pt x="3659" y="149"/>
                    <a:pt x="3649" y="136"/>
                    <a:pt x="3667" y="130"/>
                  </a:cubicBezTo>
                  <a:cubicBezTo>
                    <a:pt x="3685" y="124"/>
                    <a:pt x="3731" y="122"/>
                    <a:pt x="3744" y="120"/>
                  </a:cubicBezTo>
                </a:path>
              </a:pathLst>
            </a:custGeom>
            <a:noFill/>
            <a:ln w="9525" cap="flat" cmpd="sng">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grpSp>
      <p:sp>
        <p:nvSpPr>
          <p:cNvPr id="214" name="Text Box 108"/>
          <p:cNvSpPr txBox="1">
            <a:spLocks noChangeArrowheads="1"/>
          </p:cNvSpPr>
          <p:nvPr/>
        </p:nvSpPr>
        <p:spPr bwMode="auto">
          <a:xfrm>
            <a:off x="323850" y="5518645"/>
            <a:ext cx="3925888"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GB" sz="1600" dirty="0">
                <a:latin typeface="+mn-lt"/>
              </a:rPr>
              <a:t>When screening methods or simpler models have indicated a need for further analyses</a:t>
            </a:r>
          </a:p>
        </p:txBody>
      </p:sp>
      <p:sp>
        <p:nvSpPr>
          <p:cNvPr id="215" name="Text Box 109"/>
          <p:cNvSpPr txBox="1">
            <a:spLocks noChangeArrowheads="1"/>
          </p:cNvSpPr>
          <p:nvPr/>
        </p:nvSpPr>
        <p:spPr bwMode="auto">
          <a:xfrm>
            <a:off x="4730750" y="898525"/>
            <a:ext cx="441325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GB" sz="1600" dirty="0">
                <a:latin typeface="+mn-lt"/>
              </a:rPr>
              <a:t>Process understanding</a:t>
            </a:r>
            <a:br>
              <a:rPr lang="en-GB" sz="1600" dirty="0">
                <a:latin typeface="+mn-lt"/>
              </a:rPr>
            </a:br>
            <a:endParaRPr lang="en-GB" sz="1600" dirty="0">
              <a:latin typeface="+mn-lt"/>
            </a:endParaRPr>
          </a:p>
          <a:p>
            <a:pPr eaLnBrk="0" hangingPunct="0"/>
            <a:r>
              <a:rPr lang="en-GB" sz="1600" dirty="0">
                <a:latin typeface="+mn-lt"/>
              </a:rPr>
              <a:t>Confirm or reject theories</a:t>
            </a:r>
            <a:br>
              <a:rPr lang="en-GB" sz="1600" dirty="0">
                <a:latin typeface="+mn-lt"/>
              </a:rPr>
            </a:br>
            <a:endParaRPr lang="en-GB" sz="1600" dirty="0">
              <a:latin typeface="+mn-lt"/>
            </a:endParaRPr>
          </a:p>
          <a:p>
            <a:pPr eaLnBrk="0" hangingPunct="0"/>
            <a:r>
              <a:rPr lang="en-GB" sz="1600" dirty="0">
                <a:latin typeface="+mn-lt"/>
              </a:rPr>
              <a:t>Water quality and pollution estimates</a:t>
            </a:r>
            <a:br>
              <a:rPr lang="en-GB" sz="1600" dirty="0">
                <a:latin typeface="+mn-lt"/>
              </a:rPr>
            </a:br>
            <a:endParaRPr lang="en-GB" sz="1600" dirty="0">
              <a:latin typeface="+mn-lt"/>
            </a:endParaRPr>
          </a:p>
          <a:p>
            <a:pPr eaLnBrk="0" hangingPunct="0"/>
            <a:r>
              <a:rPr lang="en-GB" sz="1600" dirty="0">
                <a:latin typeface="+mn-lt"/>
              </a:rPr>
              <a:t>Impacts from land use and exploitation</a:t>
            </a:r>
            <a:endParaRPr lang="en-GB" sz="1600" b="1" dirty="0">
              <a:latin typeface="+mn-lt"/>
            </a:endParaRPr>
          </a:p>
        </p:txBody>
      </p:sp>
      <p:grpSp>
        <p:nvGrpSpPr>
          <p:cNvPr id="216" name="Group 215"/>
          <p:cNvGrpSpPr/>
          <p:nvPr/>
        </p:nvGrpSpPr>
        <p:grpSpPr>
          <a:xfrm>
            <a:off x="336878" y="1696452"/>
            <a:ext cx="4126080" cy="3677235"/>
            <a:chOff x="101600" y="1017588"/>
            <a:chExt cx="4541838" cy="4356100"/>
          </a:xfrm>
        </p:grpSpPr>
        <p:pic>
          <p:nvPicPr>
            <p:cNvPr id="217" name="Picture 107"/>
            <p:cNvPicPr>
              <a:picLocks noChangeArrowheads="1"/>
            </p:cNvPicPr>
            <p:nvPr/>
          </p:nvPicPr>
          <p:blipFill>
            <a:blip r:embed="rId2">
              <a:extLst>
                <a:ext uri="{28A0092B-C50C-407E-A947-70E740481C1C}">
                  <a14:useLocalDpi xmlns:a14="http://schemas.microsoft.com/office/drawing/2010/main" val="0"/>
                </a:ext>
              </a:extLst>
            </a:blip>
            <a:srcRect r="17317"/>
            <a:stretch>
              <a:fillRect/>
            </a:stretch>
          </p:blipFill>
          <p:spPr bwMode="auto">
            <a:xfrm>
              <a:off x="101600" y="1017588"/>
              <a:ext cx="4541838" cy="435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8" name="Rectangle 217"/>
            <p:cNvSpPr/>
            <p:nvPr/>
          </p:nvSpPr>
          <p:spPr bwMode="auto">
            <a:xfrm>
              <a:off x="3881887" y="1017588"/>
              <a:ext cx="753627" cy="474782"/>
            </a:xfrm>
            <a:prstGeom prst="rect">
              <a:avLst/>
            </a:prstGeom>
            <a:solidFill>
              <a:schemeClr val="bg1"/>
            </a:solidFill>
            <a:ln w="25400"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a-DK" sz="2000" b="0" i="0" u="none" strike="noStrike" cap="none" normalizeH="0" baseline="0">
                <a:ln>
                  <a:noFill/>
                </a:ln>
                <a:solidFill>
                  <a:schemeClr val="bg1"/>
                </a:solidFill>
                <a:effectLst/>
                <a:latin typeface="Verdana" pitchFamily="34" charset="0"/>
              </a:endParaRPr>
            </a:p>
          </p:txBody>
        </p:sp>
      </p:grpSp>
      <p:sp>
        <p:nvSpPr>
          <p:cNvPr id="219" name="Footer Placeholder 218"/>
          <p:cNvSpPr>
            <a:spLocks noGrp="1"/>
          </p:cNvSpPr>
          <p:nvPr>
            <p:ph type="ftr" sz="quarter" idx="11"/>
          </p:nvPr>
        </p:nvSpPr>
        <p:spPr/>
        <p:txBody>
          <a:bodyPr/>
          <a:lstStyle/>
          <a:p>
            <a:r>
              <a:rPr lang="en-GB" noProof="0"/>
              <a:t>© DHI</a:t>
            </a:r>
          </a:p>
        </p:txBody>
      </p:sp>
    </p:spTree>
    <p:extLst>
      <p:ext uri="{BB962C8B-B14F-4D97-AF65-F5344CB8AC3E}">
        <p14:creationId xmlns:p14="http://schemas.microsoft.com/office/powerpoint/2010/main" val="135701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4"/>
                                        </p:tgtEl>
                                        <p:attrNameLst>
                                          <p:attrName>style.visibility</p:attrName>
                                        </p:attrNameLst>
                                      </p:cBhvr>
                                      <p:to>
                                        <p:strVal val="visible"/>
                                      </p:to>
                                    </p:set>
                                    <p:anim calcmode="lin" valueType="num">
                                      <p:cBhvr additive="base">
                                        <p:cTn id="7" dur="500" fill="hold"/>
                                        <p:tgtEl>
                                          <p:spTgt spid="214"/>
                                        </p:tgtEl>
                                        <p:attrNameLst>
                                          <p:attrName>ppt_x</p:attrName>
                                        </p:attrNameLst>
                                      </p:cBhvr>
                                      <p:tavLst>
                                        <p:tav tm="0">
                                          <p:val>
                                            <p:strVal val="0-#ppt_w/2"/>
                                          </p:val>
                                        </p:tav>
                                        <p:tav tm="100000">
                                          <p:val>
                                            <p:strVal val="#ppt_x"/>
                                          </p:val>
                                        </p:tav>
                                      </p:tavLst>
                                    </p:anim>
                                    <p:anim calcmode="lin" valueType="num">
                                      <p:cBhvr additive="base">
                                        <p:cTn id="8" dur="500" fill="hold"/>
                                        <p:tgtEl>
                                          <p:spTgt spid="2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11"/>
                                        </p:tgtEl>
                                        <p:attrNameLst>
                                          <p:attrName>style.visibility</p:attrName>
                                        </p:attrNameLst>
                                      </p:cBhvr>
                                      <p:to>
                                        <p:strVal val="visible"/>
                                      </p:to>
                                    </p:set>
                                    <p:anim calcmode="lin" valueType="num">
                                      <p:cBhvr additive="base">
                                        <p:cTn id="13" dur="500" fill="hold"/>
                                        <p:tgtEl>
                                          <p:spTgt spid="111"/>
                                        </p:tgtEl>
                                        <p:attrNameLst>
                                          <p:attrName>ppt_x</p:attrName>
                                        </p:attrNameLst>
                                      </p:cBhvr>
                                      <p:tavLst>
                                        <p:tav tm="0">
                                          <p:val>
                                            <p:strVal val="0-#ppt_w/2"/>
                                          </p:val>
                                        </p:tav>
                                        <p:tav tm="100000">
                                          <p:val>
                                            <p:strVal val="#ppt_x"/>
                                          </p:val>
                                        </p:tav>
                                      </p:tavLst>
                                    </p:anim>
                                    <p:anim calcmode="lin" valueType="num">
                                      <p:cBhvr additive="base">
                                        <p:cTn id="14" dur="500" fill="hold"/>
                                        <p:tgtEl>
                                          <p:spTgt spid="1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5"/>
                                        </p:tgtEl>
                                        <p:attrNameLst>
                                          <p:attrName>style.visibility</p:attrName>
                                        </p:attrNameLst>
                                      </p:cBhvr>
                                      <p:to>
                                        <p:strVal val="visible"/>
                                      </p:to>
                                    </p:set>
                                    <p:anim calcmode="lin" valueType="num">
                                      <p:cBhvr additive="base">
                                        <p:cTn id="19" dur="500" fill="hold"/>
                                        <p:tgtEl>
                                          <p:spTgt spid="215"/>
                                        </p:tgtEl>
                                        <p:attrNameLst>
                                          <p:attrName>ppt_x</p:attrName>
                                        </p:attrNameLst>
                                      </p:cBhvr>
                                      <p:tavLst>
                                        <p:tav tm="0">
                                          <p:val>
                                            <p:strVal val="0-#ppt_w/2"/>
                                          </p:val>
                                        </p:tav>
                                        <p:tav tm="100000">
                                          <p:val>
                                            <p:strVal val="#ppt_x"/>
                                          </p:val>
                                        </p:tav>
                                      </p:tavLst>
                                    </p:anim>
                                    <p:anim calcmode="lin" valueType="num">
                                      <p:cBhvr additive="base">
                                        <p:cTn id="20" dur="500" fill="hold"/>
                                        <p:tgtEl>
                                          <p:spTgt spid="2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 grpId="0" autoUpdateAnimBg="0"/>
      <p:bldP spid="215"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HYDROLOGICAL MODELLING</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Physically based Distributed Models</a:t>
            </a:r>
          </a:p>
          <a:p>
            <a:pPr>
              <a:lnSpc>
                <a:spcPct val="150000"/>
              </a:lnSpc>
            </a:pPr>
            <a:r>
              <a:rPr lang="en-US" dirty="0">
                <a:solidFill>
                  <a:srgbClr val="FFFFFF"/>
                </a:solidFill>
              </a:rPr>
              <a:t>If you need to study the processes inside the catchment</a:t>
            </a:r>
          </a:p>
          <a:p>
            <a:pPr lvl="1">
              <a:lnSpc>
                <a:spcPct val="150000"/>
              </a:lnSpc>
            </a:pPr>
            <a:r>
              <a:rPr lang="en-US" dirty="0">
                <a:solidFill>
                  <a:srgbClr val="FFFFFF"/>
                </a:solidFill>
              </a:rPr>
              <a:t>Effects of land use change </a:t>
            </a:r>
          </a:p>
          <a:p>
            <a:pPr lvl="1">
              <a:lnSpc>
                <a:spcPct val="150000"/>
              </a:lnSpc>
            </a:pPr>
            <a:r>
              <a:rPr lang="en-US" dirty="0">
                <a:solidFill>
                  <a:srgbClr val="FFFFFF"/>
                </a:solidFill>
              </a:rPr>
              <a:t>Hydraulic effects of structures</a:t>
            </a:r>
          </a:p>
          <a:p>
            <a:pPr lvl="1">
              <a:lnSpc>
                <a:spcPct val="150000"/>
              </a:lnSpc>
            </a:pPr>
            <a:r>
              <a:rPr lang="en-US" dirty="0">
                <a:solidFill>
                  <a:srgbClr val="FFFFFF"/>
                </a:solidFill>
              </a:rPr>
              <a:t>Change in local ground water levels from pumping</a:t>
            </a:r>
          </a:p>
          <a:p>
            <a:pPr lvl="1">
              <a:lnSpc>
                <a:spcPct val="150000"/>
              </a:lnSpc>
            </a:pPr>
            <a:r>
              <a:rPr lang="en-US" dirty="0">
                <a:solidFill>
                  <a:srgbClr val="FFFFFF"/>
                </a:solidFill>
              </a:rPr>
              <a:t>Contamination forecasts and remediation</a:t>
            </a:r>
          </a:p>
          <a:p>
            <a:pPr lvl="1">
              <a:lnSpc>
                <a:spcPct val="150000"/>
              </a:lnSpc>
            </a:pPr>
            <a:r>
              <a:rPr lang="en-US" dirty="0">
                <a:solidFill>
                  <a:srgbClr val="FFFFFF"/>
                </a:solidFill>
              </a:rPr>
              <a:t>Advanced Surface water groundwater interaction</a:t>
            </a:r>
          </a:p>
          <a:p>
            <a:pPr lvl="1">
              <a:lnSpc>
                <a:spcPct val="150000"/>
              </a:lnSpc>
            </a:pPr>
            <a:r>
              <a:rPr lang="en-US" dirty="0">
                <a:solidFill>
                  <a:srgbClr val="FFFFFF"/>
                </a:solidFill>
              </a:rPr>
              <a:t>Drainage and Flood Control</a:t>
            </a:r>
          </a:p>
          <a:p>
            <a:pPr lvl="1">
              <a:lnSpc>
                <a:spcPct val="150000"/>
              </a:lnSpc>
            </a:pPr>
            <a:r>
              <a:rPr lang="en-US" dirty="0">
                <a:solidFill>
                  <a:srgbClr val="FFFFFF"/>
                </a:solidFill>
              </a:rPr>
              <a:t>Advanced Water Quality</a:t>
            </a:r>
          </a:p>
          <a:p>
            <a:pPr marL="0" indent="0">
              <a:buNone/>
            </a:pPr>
            <a:endParaRPr lang="en-US" dirty="0">
              <a:solidFill>
                <a:srgbClr val="FFFFFF"/>
              </a:solidFill>
            </a:endParaRPr>
          </a:p>
        </p:txBody>
      </p:sp>
      <p:sp>
        <p:nvSpPr>
          <p:cNvPr id="4" name="Footer Placeholder 3"/>
          <p:cNvSpPr>
            <a:spLocks noGrp="1"/>
          </p:cNvSpPr>
          <p:nvPr>
            <p:ph type="ftr" sz="quarter" idx="11"/>
          </p:nvPr>
        </p:nvSpPr>
        <p:spPr/>
        <p:txBody>
          <a:bodyPr/>
          <a:lstStyle/>
          <a:p>
            <a:r>
              <a:rPr lang="en-GB" noProof="0"/>
              <a:t>© DHI</a:t>
            </a:r>
          </a:p>
        </p:txBody>
      </p:sp>
    </p:spTree>
    <p:extLst>
      <p:ext uri="{BB962C8B-B14F-4D97-AF65-F5344CB8AC3E}">
        <p14:creationId xmlns:p14="http://schemas.microsoft.com/office/powerpoint/2010/main" val="1357012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HYDROLOGICAL MODELLING</a:t>
            </a:r>
            <a:endParaRPr lang="en-GB" dirty="0"/>
          </a:p>
        </p:txBody>
      </p:sp>
      <p:sp>
        <p:nvSpPr>
          <p:cNvPr id="3" name="Content Placeholder 2"/>
          <p:cNvSpPr>
            <a:spLocks noGrp="1"/>
          </p:cNvSpPr>
          <p:nvPr>
            <p:ph sz="quarter" idx="13"/>
          </p:nvPr>
        </p:nvSpPr>
        <p:spPr/>
        <p:txBody>
          <a:bodyPr/>
          <a:lstStyle/>
          <a:p>
            <a:pPr marL="0" indent="0">
              <a:buNone/>
            </a:pPr>
            <a:r>
              <a:rPr lang="en-GB" dirty="0"/>
              <a:t>Concepts of Hydrological model</a:t>
            </a:r>
          </a:p>
          <a:p>
            <a:pPr marL="0" indent="0">
              <a:buNone/>
            </a:pPr>
            <a:endParaRPr lang="en-GB" dirty="0"/>
          </a:p>
          <a:p>
            <a:pPr marL="0" indent="0">
              <a:buNone/>
            </a:pPr>
            <a:r>
              <a:rPr lang="en-GB" dirty="0"/>
              <a:t>Steps in hydrological modelling:</a:t>
            </a:r>
          </a:p>
          <a:p>
            <a:r>
              <a:rPr lang="en-GB" dirty="0"/>
              <a:t>Define the purpose of the model application</a:t>
            </a:r>
          </a:p>
          <a:p>
            <a:r>
              <a:rPr lang="en-GB" dirty="0"/>
              <a:t>Obtain an understanding of key hydrological processes from collected data</a:t>
            </a:r>
          </a:p>
          <a:p>
            <a:r>
              <a:rPr lang="en-GB" dirty="0"/>
              <a:t>Selection of hydrological model type</a:t>
            </a:r>
          </a:p>
          <a:p>
            <a:r>
              <a:rPr lang="en-GB" dirty="0"/>
              <a:t>Data processing and Model set-up</a:t>
            </a:r>
          </a:p>
          <a:p>
            <a:r>
              <a:rPr lang="en-GB" dirty="0"/>
              <a:t>Define performance criteria </a:t>
            </a:r>
          </a:p>
          <a:p>
            <a:r>
              <a:rPr lang="en-GB" dirty="0"/>
              <a:t>Model calibration and verification </a:t>
            </a:r>
          </a:p>
          <a:p>
            <a:r>
              <a:rPr lang="en-GB" dirty="0"/>
              <a:t>Simulation of prediction purposes</a:t>
            </a:r>
          </a:p>
          <a:p>
            <a:r>
              <a:rPr lang="en-GB" dirty="0"/>
              <a:t>Presentation of results</a:t>
            </a:r>
          </a:p>
          <a:p>
            <a:pPr marL="0" indent="0">
              <a:buNone/>
            </a:pPr>
            <a:endParaRPr lang="en-GB" dirty="0"/>
          </a:p>
        </p:txBody>
      </p:sp>
      <p:sp>
        <p:nvSpPr>
          <p:cNvPr id="4" name="Footer Placeholder 3"/>
          <p:cNvSpPr>
            <a:spLocks noGrp="1"/>
          </p:cNvSpPr>
          <p:nvPr>
            <p:ph type="ftr" sz="quarter" idx="11"/>
          </p:nvPr>
        </p:nvSpPr>
        <p:spPr/>
        <p:txBody>
          <a:bodyPr/>
          <a:lstStyle/>
          <a:p>
            <a:r>
              <a:rPr lang="en-GB" noProof="0"/>
              <a:t>© DHI</a:t>
            </a:r>
          </a:p>
        </p:txBody>
      </p:sp>
    </p:spTree>
    <p:extLst>
      <p:ext uri="{BB962C8B-B14F-4D97-AF65-F5344CB8AC3E}">
        <p14:creationId xmlns:p14="http://schemas.microsoft.com/office/powerpoint/2010/main" val="2722161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4189" y="1210018"/>
            <a:ext cx="8035782" cy="505603"/>
          </a:xfrm>
        </p:spPr>
        <p:txBody>
          <a:bodyPr>
            <a:noAutofit/>
          </a:bodyPr>
          <a:lstStyle/>
          <a:p>
            <a:r>
              <a:rPr lang="en-ZA" sz="2800" b="1" dirty="0"/>
              <a:t>Key concepts in Flood Risk Management</a:t>
            </a:r>
          </a:p>
        </p:txBody>
      </p:sp>
      <p:sp>
        <p:nvSpPr>
          <p:cNvPr id="3" name="Text Placeholder 2"/>
          <p:cNvSpPr>
            <a:spLocks noGrp="1"/>
          </p:cNvSpPr>
          <p:nvPr>
            <p:ph sz="quarter" idx="13"/>
          </p:nvPr>
        </p:nvSpPr>
        <p:spPr/>
        <p:txBody>
          <a:bodyPr/>
          <a:lstStyle/>
          <a:p>
            <a:pPr marL="0" indent="0" algn="just">
              <a:lnSpc>
                <a:spcPct val="80000"/>
              </a:lnSpc>
              <a:buNone/>
            </a:pPr>
            <a:endParaRPr lang="en-ZA" b="1" dirty="0"/>
          </a:p>
          <a:p>
            <a:pPr algn="just">
              <a:lnSpc>
                <a:spcPct val="80000"/>
              </a:lnSpc>
            </a:pPr>
            <a:r>
              <a:rPr lang="en-ZA" b="1" dirty="0">
                <a:solidFill>
                  <a:srgbClr val="FF0000"/>
                </a:solidFill>
              </a:rPr>
              <a:t>Flood Hazard</a:t>
            </a:r>
            <a:r>
              <a:rPr lang="en-ZA" dirty="0">
                <a:solidFill>
                  <a:srgbClr val="FF0000"/>
                </a:solidFill>
              </a:rPr>
              <a:t>:</a:t>
            </a:r>
            <a:r>
              <a:rPr lang="en-ZA" dirty="0"/>
              <a:t> Potentially damaging flood event causing loss of life or injury, property damage, socio-economic disruption, loss of livelihood or environmental degradation, among others</a:t>
            </a:r>
          </a:p>
          <a:p>
            <a:pPr algn="just">
              <a:lnSpc>
                <a:spcPct val="80000"/>
              </a:lnSpc>
            </a:pPr>
            <a:r>
              <a:rPr lang="en-ZA" b="1" dirty="0">
                <a:solidFill>
                  <a:srgbClr val="FF0000"/>
                </a:solidFill>
              </a:rPr>
              <a:t>Vulnerability:</a:t>
            </a:r>
            <a:r>
              <a:rPr lang="en-ZA" b="1" dirty="0"/>
              <a:t> </a:t>
            </a:r>
            <a:r>
              <a:rPr lang="en-ZA" dirty="0"/>
              <a:t>A</a:t>
            </a:r>
            <a:r>
              <a:rPr lang="en-ZA" b="1" dirty="0"/>
              <a:t> </a:t>
            </a:r>
            <a:r>
              <a:rPr lang="en-ZA" dirty="0"/>
              <a:t>set of physical, social, economic and environmental factors that defines the susceptibility of a community to the impact of floods</a:t>
            </a:r>
          </a:p>
          <a:p>
            <a:pPr algn="just">
              <a:lnSpc>
                <a:spcPct val="80000"/>
              </a:lnSpc>
            </a:pPr>
            <a:r>
              <a:rPr lang="en-ZA" b="1" dirty="0">
                <a:solidFill>
                  <a:srgbClr val="FF0000"/>
                </a:solidFill>
              </a:rPr>
              <a:t>Flood Risk:</a:t>
            </a:r>
            <a:r>
              <a:rPr lang="en-ZA" b="1" dirty="0"/>
              <a:t> </a:t>
            </a:r>
            <a:r>
              <a:rPr lang="en-ZA" dirty="0"/>
              <a:t>The probability of harmful consequences resulting from the interaction between flood hazards and vulnerability of people and property</a:t>
            </a:r>
          </a:p>
          <a:p>
            <a:pPr algn="just">
              <a:lnSpc>
                <a:spcPct val="80000"/>
              </a:lnSpc>
            </a:pPr>
            <a:r>
              <a:rPr lang="en-ZA" b="1" dirty="0">
                <a:solidFill>
                  <a:srgbClr val="FF0000"/>
                </a:solidFill>
              </a:rPr>
              <a:t>Flood Mitigation:</a:t>
            </a:r>
            <a:r>
              <a:rPr lang="en-ZA" b="1" dirty="0"/>
              <a:t> </a:t>
            </a:r>
            <a:r>
              <a:rPr lang="en-ZA" dirty="0"/>
              <a:t>Short and long term actions, programmes or policies reducing the flood risk </a:t>
            </a:r>
          </a:p>
        </p:txBody>
      </p:sp>
      <p:pic>
        <p:nvPicPr>
          <p:cNvPr id="5" name="Picture 4">
            <a:extLst>
              <a:ext uri="{FF2B5EF4-FFF2-40B4-BE49-F238E27FC236}">
                <a16:creationId xmlns:a16="http://schemas.microsoft.com/office/drawing/2014/main" id="{513023FA-E024-4C44-AF6B-FE944A773E95}"/>
              </a:ext>
            </a:extLst>
          </p:cNvPr>
          <p:cNvPicPr>
            <a:picLocks noChangeAspect="1"/>
          </p:cNvPicPr>
          <p:nvPr/>
        </p:nvPicPr>
        <p:blipFill>
          <a:blip r:embed="rId2"/>
          <a:stretch>
            <a:fillRect/>
          </a:stretch>
        </p:blipFill>
        <p:spPr>
          <a:xfrm>
            <a:off x="0" y="766447"/>
            <a:ext cx="4208283" cy="5936602"/>
          </a:xfrm>
          <a:prstGeom prst="rect">
            <a:avLst/>
          </a:prstGeom>
        </p:spPr>
      </p:pic>
    </p:spTree>
    <p:extLst>
      <p:ext uri="{BB962C8B-B14F-4D97-AF65-F5344CB8AC3E}">
        <p14:creationId xmlns:p14="http://schemas.microsoft.com/office/powerpoint/2010/main" val="4235304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077" y="837067"/>
            <a:ext cx="8035637" cy="542384"/>
          </a:xfrm>
        </p:spPr>
        <p:txBody>
          <a:bodyPr/>
          <a:lstStyle/>
          <a:p>
            <a:r>
              <a:rPr lang="en-GB" dirty="0"/>
              <a:t>EWFF System Architecture</a:t>
            </a:r>
            <a:endParaRPr lang="en-US" dirty="0"/>
          </a:p>
        </p:txBody>
      </p:sp>
      <p:sp>
        <p:nvSpPr>
          <p:cNvPr id="61" name="Rounded Rectangle 60"/>
          <p:cNvSpPr/>
          <p:nvPr/>
        </p:nvSpPr>
        <p:spPr>
          <a:xfrm>
            <a:off x="114058" y="1348642"/>
            <a:ext cx="8784404" cy="2478906"/>
          </a:xfrm>
          <a:prstGeom prst="roundRect">
            <a:avLst/>
          </a:prstGeom>
          <a:solidFill>
            <a:schemeClr val="accent4">
              <a:lumMod val="20000"/>
              <a:lumOff val="80000"/>
            </a:schemeClr>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GB" sz="1800" dirty="0">
              <a:solidFill>
                <a:srgbClr val="004165"/>
              </a:solidFill>
              <a:latin typeface="Arial"/>
            </a:endParaRPr>
          </a:p>
        </p:txBody>
      </p:sp>
      <p:sp>
        <p:nvSpPr>
          <p:cNvPr id="62" name="Footer Placeholder 2"/>
          <p:cNvSpPr>
            <a:spLocks noGrp="1"/>
          </p:cNvSpPr>
          <p:nvPr>
            <p:ph type="ftr" sz="quarter" idx="11"/>
          </p:nvPr>
        </p:nvSpPr>
        <p:spPr>
          <a:xfrm>
            <a:off x="554190" y="5826233"/>
            <a:ext cx="1416133" cy="132608"/>
          </a:xfrm>
        </p:spPr>
        <p:txBody>
          <a:bodyPr/>
          <a:lstStyle/>
          <a:p>
            <a:pPr fontAlgn="auto">
              <a:spcBef>
                <a:spcPts val="0"/>
              </a:spcBef>
              <a:spcAft>
                <a:spcPts val="0"/>
              </a:spcAft>
            </a:pPr>
            <a:r>
              <a:rPr lang="en-GB">
                <a:solidFill>
                  <a:srgbClr val="51626F"/>
                </a:solidFill>
                <a:latin typeface="Arial"/>
              </a:rPr>
              <a:t>© DHI</a:t>
            </a:r>
            <a:endParaRPr lang="en-GB" dirty="0">
              <a:solidFill>
                <a:srgbClr val="51626F"/>
              </a:solidFill>
              <a:latin typeface="Arial"/>
            </a:endParaRPr>
          </a:p>
        </p:txBody>
      </p:sp>
      <p:pic>
        <p:nvPicPr>
          <p:cNvPr id="63" name="Content Placeholder 3"/>
          <p:cNvPicPr>
            <a:picLocks/>
          </p:cNvPicPr>
          <p:nvPr/>
        </p:nvPicPr>
        <p:blipFill>
          <a:blip r:embed="rId2" cstate="screen"/>
          <a:srcRect/>
          <a:stretch>
            <a:fillRect/>
          </a:stretch>
        </p:blipFill>
        <p:spPr bwMode="auto">
          <a:xfrm>
            <a:off x="5982424" y="2153599"/>
            <a:ext cx="1944216" cy="1296144"/>
          </a:xfrm>
          <a:prstGeom prst="rect">
            <a:avLst/>
          </a:prstGeom>
          <a:noFill/>
          <a:ln w="9525">
            <a:noFill/>
            <a:miter lim="800000"/>
            <a:headEnd/>
            <a:tailEnd/>
          </a:ln>
        </p:spPr>
      </p:pic>
      <p:sp>
        <p:nvSpPr>
          <p:cNvPr id="64" name="Rectangle 63"/>
          <p:cNvSpPr/>
          <p:nvPr/>
        </p:nvSpPr>
        <p:spPr>
          <a:xfrm>
            <a:off x="365800" y="1629086"/>
            <a:ext cx="1800200" cy="432048"/>
          </a:xfrm>
          <a:prstGeom prst="rect">
            <a:avLst/>
          </a:prstGeom>
          <a:solidFill>
            <a:srgbClr val="8B8D8E">
              <a:lumMod val="75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fontAlgn="auto">
              <a:spcBef>
                <a:spcPts val="0"/>
              </a:spcBef>
              <a:spcAft>
                <a:spcPts val="0"/>
              </a:spcAft>
              <a:defRPr/>
            </a:pPr>
            <a:r>
              <a:rPr lang="en-ZA" sz="1600" b="1" kern="0" dirty="0">
                <a:solidFill>
                  <a:prstClr val="white"/>
                </a:solidFill>
                <a:latin typeface="Arial"/>
              </a:rPr>
              <a:t>Real Time Data</a:t>
            </a:r>
          </a:p>
        </p:txBody>
      </p:sp>
      <p:sp>
        <p:nvSpPr>
          <p:cNvPr id="65" name="Rectangle 64"/>
          <p:cNvSpPr/>
          <p:nvPr/>
        </p:nvSpPr>
        <p:spPr>
          <a:xfrm>
            <a:off x="365800" y="2061134"/>
            <a:ext cx="1800200" cy="270030"/>
          </a:xfrm>
          <a:prstGeom prst="rect">
            <a:avLst/>
          </a:prstGeom>
          <a:gradFill rotWithShape="1">
            <a:gsLst>
              <a:gs pos="0">
                <a:srgbClr val="0098DB">
                  <a:shade val="51000"/>
                  <a:satMod val="130000"/>
                </a:srgbClr>
              </a:gs>
              <a:gs pos="80000">
                <a:srgbClr val="0098DB">
                  <a:shade val="93000"/>
                  <a:satMod val="130000"/>
                </a:srgbClr>
              </a:gs>
              <a:gs pos="100000">
                <a:srgbClr val="0098DB">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fontAlgn="auto">
              <a:spcBef>
                <a:spcPts val="0"/>
              </a:spcBef>
              <a:spcAft>
                <a:spcPts val="0"/>
              </a:spcAft>
              <a:defRPr/>
            </a:pPr>
            <a:r>
              <a:rPr lang="en-ZA" sz="1600" kern="0" dirty="0">
                <a:solidFill>
                  <a:prstClr val="white"/>
                </a:solidFill>
                <a:latin typeface="Arial"/>
              </a:rPr>
              <a:t>Satellite</a:t>
            </a:r>
          </a:p>
        </p:txBody>
      </p:sp>
      <p:sp>
        <p:nvSpPr>
          <p:cNvPr id="66" name="Rectangle 65"/>
          <p:cNvSpPr/>
          <p:nvPr/>
        </p:nvSpPr>
        <p:spPr>
          <a:xfrm>
            <a:off x="365800" y="2331163"/>
            <a:ext cx="1800200" cy="270030"/>
          </a:xfrm>
          <a:prstGeom prst="rect">
            <a:avLst/>
          </a:prstGeom>
          <a:gradFill rotWithShape="1">
            <a:gsLst>
              <a:gs pos="0">
                <a:srgbClr val="0098DB">
                  <a:shade val="51000"/>
                  <a:satMod val="130000"/>
                </a:srgbClr>
              </a:gs>
              <a:gs pos="80000">
                <a:srgbClr val="0098DB">
                  <a:shade val="93000"/>
                  <a:satMod val="130000"/>
                </a:srgbClr>
              </a:gs>
              <a:gs pos="100000">
                <a:srgbClr val="0098DB">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fontAlgn="auto">
              <a:spcBef>
                <a:spcPts val="0"/>
              </a:spcBef>
              <a:spcAft>
                <a:spcPts val="0"/>
              </a:spcAft>
              <a:defRPr/>
            </a:pPr>
            <a:r>
              <a:rPr lang="en-ZA" sz="1600" kern="0" dirty="0">
                <a:solidFill>
                  <a:prstClr val="white"/>
                </a:solidFill>
                <a:latin typeface="Arial"/>
              </a:rPr>
              <a:t>Radar</a:t>
            </a:r>
          </a:p>
        </p:txBody>
      </p:sp>
      <p:sp>
        <p:nvSpPr>
          <p:cNvPr id="67" name="Rectangle 66"/>
          <p:cNvSpPr/>
          <p:nvPr/>
        </p:nvSpPr>
        <p:spPr>
          <a:xfrm>
            <a:off x="365800" y="2601194"/>
            <a:ext cx="1800200" cy="270030"/>
          </a:xfrm>
          <a:prstGeom prst="rect">
            <a:avLst/>
          </a:prstGeom>
          <a:gradFill rotWithShape="1">
            <a:gsLst>
              <a:gs pos="0">
                <a:srgbClr val="0098DB">
                  <a:shade val="51000"/>
                  <a:satMod val="130000"/>
                </a:srgbClr>
              </a:gs>
              <a:gs pos="80000">
                <a:srgbClr val="0098DB">
                  <a:shade val="93000"/>
                  <a:satMod val="130000"/>
                </a:srgbClr>
              </a:gs>
              <a:gs pos="100000">
                <a:srgbClr val="0098DB">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fontAlgn="auto">
              <a:spcBef>
                <a:spcPts val="0"/>
              </a:spcBef>
              <a:spcAft>
                <a:spcPts val="0"/>
              </a:spcAft>
              <a:defRPr/>
            </a:pPr>
            <a:r>
              <a:rPr lang="en-ZA" sz="1600" kern="0" dirty="0">
                <a:solidFill>
                  <a:prstClr val="white"/>
                </a:solidFill>
                <a:latin typeface="Arial"/>
              </a:rPr>
              <a:t>Measurement</a:t>
            </a:r>
          </a:p>
        </p:txBody>
      </p:sp>
      <p:sp>
        <p:nvSpPr>
          <p:cNvPr id="68" name="Rectangle 67"/>
          <p:cNvSpPr/>
          <p:nvPr/>
        </p:nvSpPr>
        <p:spPr>
          <a:xfrm>
            <a:off x="5910416" y="1397515"/>
            <a:ext cx="2016224" cy="756084"/>
          </a:xfrm>
          <a:prstGeom prst="rect">
            <a:avLst/>
          </a:prstGeom>
          <a:solidFill>
            <a:srgbClr val="63CECA"/>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fontAlgn="auto">
              <a:spcBef>
                <a:spcPts val="0"/>
              </a:spcBef>
              <a:spcAft>
                <a:spcPts val="0"/>
              </a:spcAft>
              <a:defRPr/>
            </a:pPr>
            <a:r>
              <a:rPr lang="en-ZA" sz="1600" kern="0" dirty="0">
                <a:solidFill>
                  <a:prstClr val="white"/>
                </a:solidFill>
                <a:latin typeface="Arial"/>
              </a:rPr>
              <a:t>Real Time Operation Centre</a:t>
            </a:r>
          </a:p>
          <a:p>
            <a:pPr algn="ctr" fontAlgn="auto">
              <a:spcBef>
                <a:spcPts val="0"/>
              </a:spcBef>
              <a:spcAft>
                <a:spcPts val="0"/>
              </a:spcAft>
              <a:defRPr/>
            </a:pPr>
            <a:r>
              <a:rPr lang="en-ZA" sz="1600" kern="0" dirty="0">
                <a:solidFill>
                  <a:prstClr val="white"/>
                </a:solidFill>
                <a:latin typeface="Arial"/>
              </a:rPr>
              <a:t>Early Warning Unit</a:t>
            </a:r>
          </a:p>
        </p:txBody>
      </p:sp>
      <p:sp>
        <p:nvSpPr>
          <p:cNvPr id="69" name="Rectangle 68"/>
          <p:cNvSpPr/>
          <p:nvPr/>
        </p:nvSpPr>
        <p:spPr>
          <a:xfrm>
            <a:off x="365800" y="3087248"/>
            <a:ext cx="1800200" cy="432048"/>
          </a:xfrm>
          <a:prstGeom prst="rect">
            <a:avLst/>
          </a:prstGeom>
          <a:solidFill>
            <a:srgbClr val="8B8D8E">
              <a:lumMod val="5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fontAlgn="auto">
              <a:spcBef>
                <a:spcPts val="0"/>
              </a:spcBef>
              <a:spcAft>
                <a:spcPts val="0"/>
              </a:spcAft>
              <a:defRPr/>
            </a:pPr>
            <a:r>
              <a:rPr lang="en-ZA" sz="1600" kern="0" dirty="0">
                <a:solidFill>
                  <a:prstClr val="white"/>
                </a:solidFill>
                <a:latin typeface="Arial"/>
              </a:rPr>
              <a:t>Forecast information</a:t>
            </a:r>
          </a:p>
        </p:txBody>
      </p:sp>
      <p:sp>
        <p:nvSpPr>
          <p:cNvPr id="70" name="Rounded Rectangle 69"/>
          <p:cNvSpPr/>
          <p:nvPr/>
        </p:nvSpPr>
        <p:spPr>
          <a:xfrm>
            <a:off x="293792" y="4771172"/>
            <a:ext cx="2016224" cy="432048"/>
          </a:xfrm>
          <a:prstGeom prst="roundRect">
            <a:avLst/>
          </a:prstGeom>
          <a:solidFill>
            <a:srgbClr val="0098DB"/>
          </a:solidFill>
          <a:ln w="25400" cap="flat" cmpd="sng" algn="ctr">
            <a:solidFill>
              <a:srgbClr val="0098DB">
                <a:shade val="50000"/>
              </a:srgbClr>
            </a:solidFill>
            <a:prstDash val="solid"/>
          </a:ln>
          <a:effectLst/>
        </p:spPr>
        <p:txBody>
          <a:bodyPr rtlCol="0" anchor="ctr"/>
          <a:lstStyle/>
          <a:p>
            <a:pPr algn="ctr" fontAlgn="auto">
              <a:spcBef>
                <a:spcPts val="0"/>
              </a:spcBef>
              <a:spcAft>
                <a:spcPts val="0"/>
              </a:spcAft>
              <a:defRPr/>
            </a:pPr>
            <a:r>
              <a:rPr lang="en-ZA" sz="1400" kern="0" dirty="0">
                <a:solidFill>
                  <a:prstClr val="white"/>
                </a:solidFill>
                <a:latin typeface="Arial"/>
              </a:rPr>
              <a:t>Public Web</a:t>
            </a:r>
          </a:p>
        </p:txBody>
      </p:sp>
      <p:sp>
        <p:nvSpPr>
          <p:cNvPr id="71" name="Rounded Rectangle 70"/>
          <p:cNvSpPr/>
          <p:nvPr/>
        </p:nvSpPr>
        <p:spPr>
          <a:xfrm>
            <a:off x="3174112" y="4879183"/>
            <a:ext cx="2016224" cy="432048"/>
          </a:xfrm>
          <a:prstGeom prst="roundRect">
            <a:avLst/>
          </a:prstGeom>
          <a:solidFill>
            <a:srgbClr val="0098DB"/>
          </a:solidFill>
          <a:ln w="25400" cap="flat" cmpd="sng" algn="ctr">
            <a:solidFill>
              <a:srgbClr val="0098DB">
                <a:shade val="50000"/>
              </a:srgbClr>
            </a:solidFill>
            <a:prstDash val="solid"/>
          </a:ln>
          <a:effectLst/>
        </p:spPr>
        <p:txBody>
          <a:bodyPr rtlCol="0" anchor="ctr"/>
          <a:lstStyle/>
          <a:p>
            <a:pPr algn="ctr" fontAlgn="auto">
              <a:spcBef>
                <a:spcPts val="0"/>
              </a:spcBef>
              <a:spcAft>
                <a:spcPts val="0"/>
              </a:spcAft>
              <a:defRPr/>
            </a:pPr>
            <a:r>
              <a:rPr lang="en-ZA" sz="1400" kern="0" dirty="0">
                <a:solidFill>
                  <a:prstClr val="white"/>
                </a:solidFill>
                <a:latin typeface="Arial"/>
              </a:rPr>
              <a:t>Disaster Management</a:t>
            </a:r>
          </a:p>
        </p:txBody>
      </p:sp>
      <p:sp>
        <p:nvSpPr>
          <p:cNvPr id="72" name="Rounded Rectangle 71"/>
          <p:cNvSpPr/>
          <p:nvPr/>
        </p:nvSpPr>
        <p:spPr>
          <a:xfrm>
            <a:off x="6054432" y="4724804"/>
            <a:ext cx="2016224" cy="270030"/>
          </a:xfrm>
          <a:prstGeom prst="roundRect">
            <a:avLst/>
          </a:prstGeom>
          <a:solidFill>
            <a:srgbClr val="0098DB">
              <a:alpha val="68000"/>
            </a:srgbClr>
          </a:solidFill>
          <a:ln w="25400" cap="flat" cmpd="sng" algn="ctr">
            <a:solidFill>
              <a:srgbClr val="0098DB">
                <a:shade val="50000"/>
              </a:srgbClr>
            </a:solidFill>
            <a:prstDash val="solid"/>
          </a:ln>
          <a:effectLst/>
        </p:spPr>
        <p:txBody>
          <a:bodyPr rtlCol="0" anchor="ctr"/>
          <a:lstStyle/>
          <a:p>
            <a:pPr algn="ctr" fontAlgn="auto">
              <a:spcBef>
                <a:spcPts val="0"/>
              </a:spcBef>
              <a:spcAft>
                <a:spcPts val="0"/>
              </a:spcAft>
              <a:defRPr/>
            </a:pPr>
            <a:r>
              <a:rPr lang="en-ZA" sz="1400" kern="0" dirty="0">
                <a:solidFill>
                  <a:prstClr val="white"/>
                </a:solidFill>
                <a:latin typeface="Arial"/>
              </a:rPr>
              <a:t>Police</a:t>
            </a:r>
          </a:p>
        </p:txBody>
      </p:sp>
      <p:sp>
        <p:nvSpPr>
          <p:cNvPr id="73" name="Rounded Rectangle 72"/>
          <p:cNvSpPr/>
          <p:nvPr/>
        </p:nvSpPr>
        <p:spPr>
          <a:xfrm>
            <a:off x="6054432" y="5038566"/>
            <a:ext cx="2016224" cy="270030"/>
          </a:xfrm>
          <a:prstGeom prst="roundRect">
            <a:avLst/>
          </a:prstGeom>
          <a:solidFill>
            <a:srgbClr val="0098DB">
              <a:alpha val="68000"/>
            </a:srgbClr>
          </a:solidFill>
          <a:ln w="25400" cap="flat" cmpd="sng" algn="ctr">
            <a:solidFill>
              <a:srgbClr val="0098DB">
                <a:shade val="50000"/>
              </a:srgbClr>
            </a:solidFill>
            <a:prstDash val="solid"/>
          </a:ln>
          <a:effectLst/>
        </p:spPr>
        <p:txBody>
          <a:bodyPr rtlCol="0" anchor="ctr"/>
          <a:lstStyle/>
          <a:p>
            <a:pPr algn="ctr" fontAlgn="auto">
              <a:spcBef>
                <a:spcPts val="0"/>
              </a:spcBef>
              <a:spcAft>
                <a:spcPts val="0"/>
              </a:spcAft>
              <a:defRPr/>
            </a:pPr>
            <a:r>
              <a:rPr lang="en-ZA" sz="1400" kern="0" dirty="0">
                <a:solidFill>
                  <a:prstClr val="white"/>
                </a:solidFill>
                <a:latin typeface="Arial"/>
              </a:rPr>
              <a:t>Fire Department</a:t>
            </a:r>
          </a:p>
        </p:txBody>
      </p:sp>
      <p:sp>
        <p:nvSpPr>
          <p:cNvPr id="74" name="Rounded Rectangle 73"/>
          <p:cNvSpPr/>
          <p:nvPr/>
        </p:nvSpPr>
        <p:spPr>
          <a:xfrm>
            <a:off x="6054432" y="5331780"/>
            <a:ext cx="2016224" cy="270030"/>
          </a:xfrm>
          <a:prstGeom prst="roundRect">
            <a:avLst/>
          </a:prstGeom>
          <a:solidFill>
            <a:srgbClr val="0098DB">
              <a:alpha val="68000"/>
            </a:srgbClr>
          </a:solidFill>
          <a:ln w="25400" cap="flat" cmpd="sng" algn="ctr">
            <a:solidFill>
              <a:srgbClr val="0098DB">
                <a:shade val="50000"/>
              </a:srgbClr>
            </a:solidFill>
            <a:prstDash val="solid"/>
          </a:ln>
          <a:effectLst/>
        </p:spPr>
        <p:txBody>
          <a:bodyPr rtlCol="0" anchor="ctr"/>
          <a:lstStyle/>
          <a:p>
            <a:pPr algn="ctr" fontAlgn="auto">
              <a:spcBef>
                <a:spcPts val="0"/>
              </a:spcBef>
              <a:spcAft>
                <a:spcPts val="0"/>
              </a:spcAft>
              <a:defRPr/>
            </a:pPr>
            <a:r>
              <a:rPr lang="en-ZA" sz="1400" kern="0" dirty="0">
                <a:solidFill>
                  <a:prstClr val="white"/>
                </a:solidFill>
                <a:latin typeface="Arial"/>
              </a:rPr>
              <a:t>Civil Defence</a:t>
            </a:r>
          </a:p>
        </p:txBody>
      </p:sp>
      <p:sp>
        <p:nvSpPr>
          <p:cNvPr id="75" name="Rounded Rectangle 74"/>
          <p:cNvSpPr/>
          <p:nvPr/>
        </p:nvSpPr>
        <p:spPr>
          <a:xfrm>
            <a:off x="6054432" y="5635268"/>
            <a:ext cx="2016224" cy="270030"/>
          </a:xfrm>
          <a:prstGeom prst="roundRect">
            <a:avLst/>
          </a:prstGeom>
          <a:solidFill>
            <a:srgbClr val="0098DB">
              <a:alpha val="68000"/>
            </a:srgbClr>
          </a:solidFill>
          <a:ln w="25400" cap="flat" cmpd="sng" algn="ctr">
            <a:solidFill>
              <a:srgbClr val="0098DB">
                <a:shade val="50000"/>
              </a:srgbClr>
            </a:solidFill>
            <a:prstDash val="solid"/>
          </a:ln>
          <a:effectLst/>
        </p:spPr>
        <p:txBody>
          <a:bodyPr rtlCol="0" anchor="ctr"/>
          <a:lstStyle/>
          <a:p>
            <a:pPr algn="ctr" fontAlgn="auto">
              <a:spcBef>
                <a:spcPts val="0"/>
              </a:spcBef>
              <a:spcAft>
                <a:spcPts val="0"/>
              </a:spcAft>
              <a:defRPr/>
            </a:pPr>
            <a:r>
              <a:rPr lang="en-ZA" sz="1400" kern="0" dirty="0">
                <a:solidFill>
                  <a:prstClr val="white"/>
                </a:solidFill>
                <a:latin typeface="Arial"/>
              </a:rPr>
              <a:t>Hospitals</a:t>
            </a:r>
          </a:p>
        </p:txBody>
      </p:sp>
      <p:sp>
        <p:nvSpPr>
          <p:cNvPr id="76" name="Rounded Rectangle 75"/>
          <p:cNvSpPr/>
          <p:nvPr/>
        </p:nvSpPr>
        <p:spPr>
          <a:xfrm>
            <a:off x="3174112" y="5365237"/>
            <a:ext cx="2016224" cy="270030"/>
          </a:xfrm>
          <a:prstGeom prst="roundRect">
            <a:avLst/>
          </a:prstGeom>
          <a:solidFill>
            <a:srgbClr val="0098DB"/>
          </a:solidFill>
          <a:ln w="25400" cap="flat" cmpd="sng" algn="ctr">
            <a:solidFill>
              <a:srgbClr val="0098DB">
                <a:shade val="50000"/>
              </a:srgbClr>
            </a:solidFill>
            <a:prstDash val="solid"/>
          </a:ln>
          <a:effectLst/>
        </p:spPr>
        <p:txBody>
          <a:bodyPr rtlCol="0" anchor="ctr"/>
          <a:lstStyle/>
          <a:p>
            <a:pPr algn="ctr" fontAlgn="auto">
              <a:spcBef>
                <a:spcPts val="0"/>
              </a:spcBef>
              <a:spcAft>
                <a:spcPts val="0"/>
              </a:spcAft>
              <a:defRPr/>
            </a:pPr>
            <a:r>
              <a:rPr lang="en-ZA" sz="1400" kern="0" dirty="0">
                <a:solidFill>
                  <a:prstClr val="white"/>
                </a:solidFill>
                <a:latin typeface="Arial"/>
              </a:rPr>
              <a:t>Civilians</a:t>
            </a:r>
          </a:p>
        </p:txBody>
      </p:sp>
      <p:sp>
        <p:nvSpPr>
          <p:cNvPr id="77" name="Rounded Rectangle 76"/>
          <p:cNvSpPr/>
          <p:nvPr/>
        </p:nvSpPr>
        <p:spPr>
          <a:xfrm>
            <a:off x="5478368" y="3849414"/>
            <a:ext cx="3240360" cy="821384"/>
          </a:xfrm>
          <a:prstGeom prst="roundRect">
            <a:avLst/>
          </a:prstGeom>
          <a:solidFill>
            <a:srgbClr val="0098DB"/>
          </a:solidFill>
          <a:ln w="25400" cap="flat" cmpd="sng" algn="ctr">
            <a:solidFill>
              <a:srgbClr val="0098DB">
                <a:shade val="50000"/>
              </a:srgbClr>
            </a:solidFill>
            <a:prstDash val="solid"/>
          </a:ln>
          <a:effectLst/>
        </p:spPr>
        <p:txBody>
          <a:bodyPr rtlCol="0" anchor="ctr"/>
          <a:lstStyle/>
          <a:p>
            <a:pPr algn="ctr" fontAlgn="auto">
              <a:spcBef>
                <a:spcPts val="0"/>
              </a:spcBef>
              <a:spcAft>
                <a:spcPts val="0"/>
              </a:spcAft>
              <a:defRPr/>
            </a:pPr>
            <a:r>
              <a:rPr lang="en-ZA" sz="1200" kern="0" dirty="0">
                <a:solidFill>
                  <a:prstClr val="white"/>
                </a:solidFill>
                <a:latin typeface="Arial"/>
              </a:rPr>
              <a:t>Early Warning</a:t>
            </a:r>
          </a:p>
          <a:p>
            <a:pPr algn="ctr" fontAlgn="auto">
              <a:spcBef>
                <a:spcPts val="0"/>
              </a:spcBef>
              <a:spcAft>
                <a:spcPts val="0"/>
              </a:spcAft>
              <a:defRPr/>
            </a:pPr>
            <a:r>
              <a:rPr lang="en-ZA" sz="1200" kern="0" dirty="0">
                <a:solidFill>
                  <a:prstClr val="white"/>
                </a:solidFill>
                <a:latin typeface="Arial"/>
              </a:rPr>
              <a:t>Appropriate Response</a:t>
            </a:r>
          </a:p>
          <a:p>
            <a:pPr algn="ctr" fontAlgn="auto">
              <a:spcBef>
                <a:spcPts val="0"/>
              </a:spcBef>
              <a:spcAft>
                <a:spcPts val="0"/>
              </a:spcAft>
              <a:defRPr/>
            </a:pPr>
            <a:r>
              <a:rPr lang="en-ZA" sz="1200" b="1" kern="0" dirty="0">
                <a:solidFill>
                  <a:srgbClr val="FFFF00"/>
                </a:solidFill>
                <a:latin typeface="Arial"/>
              </a:rPr>
              <a:t>National, </a:t>
            </a:r>
            <a:r>
              <a:rPr lang="en-ZA" sz="1100" b="1" kern="0" dirty="0">
                <a:solidFill>
                  <a:srgbClr val="FFFF00"/>
                </a:solidFill>
                <a:latin typeface="Arial"/>
              </a:rPr>
              <a:t>Provincial</a:t>
            </a:r>
            <a:r>
              <a:rPr lang="en-ZA" sz="1200" b="1" kern="0" dirty="0">
                <a:solidFill>
                  <a:srgbClr val="FFFF00"/>
                </a:solidFill>
                <a:latin typeface="Arial"/>
              </a:rPr>
              <a:t> and Municipal Operational Coordination Committee</a:t>
            </a:r>
          </a:p>
        </p:txBody>
      </p:sp>
      <p:sp>
        <p:nvSpPr>
          <p:cNvPr id="78" name="Right Arrow 77"/>
          <p:cNvSpPr/>
          <p:nvPr/>
        </p:nvSpPr>
        <p:spPr>
          <a:xfrm>
            <a:off x="2310016" y="2207606"/>
            <a:ext cx="936104" cy="270030"/>
          </a:xfrm>
          <a:prstGeom prst="rightArrow">
            <a:avLst/>
          </a:prstGeom>
          <a:solidFill>
            <a:srgbClr val="0098DB"/>
          </a:solidFill>
          <a:ln w="25400" cap="flat" cmpd="sng" algn="ctr">
            <a:solidFill>
              <a:srgbClr val="0098DB">
                <a:shade val="50000"/>
              </a:srgbClr>
            </a:solidFill>
            <a:prstDash val="solid"/>
          </a:ln>
          <a:effectLst/>
        </p:spPr>
        <p:txBody>
          <a:bodyPr rtlCol="0" anchor="ctr"/>
          <a:lstStyle/>
          <a:p>
            <a:pPr algn="ctr" fontAlgn="auto">
              <a:spcBef>
                <a:spcPts val="0"/>
              </a:spcBef>
              <a:spcAft>
                <a:spcPts val="0"/>
              </a:spcAft>
              <a:defRPr/>
            </a:pPr>
            <a:endParaRPr lang="en-ZA" sz="1600" kern="0">
              <a:solidFill>
                <a:prstClr val="white"/>
              </a:solidFill>
              <a:latin typeface="Arial"/>
            </a:endParaRPr>
          </a:p>
        </p:txBody>
      </p:sp>
      <p:sp>
        <p:nvSpPr>
          <p:cNvPr id="79" name="Right Arrow 78"/>
          <p:cNvSpPr/>
          <p:nvPr/>
        </p:nvSpPr>
        <p:spPr>
          <a:xfrm>
            <a:off x="2310016" y="3146123"/>
            <a:ext cx="936104" cy="270030"/>
          </a:xfrm>
          <a:prstGeom prst="rightArrow">
            <a:avLst/>
          </a:prstGeom>
          <a:solidFill>
            <a:srgbClr val="0098DB"/>
          </a:solidFill>
          <a:ln w="25400" cap="flat" cmpd="sng" algn="ctr">
            <a:solidFill>
              <a:srgbClr val="0098DB">
                <a:shade val="50000"/>
              </a:srgbClr>
            </a:solidFill>
            <a:prstDash val="solid"/>
          </a:ln>
          <a:effectLst/>
        </p:spPr>
        <p:txBody>
          <a:bodyPr rtlCol="0" anchor="ctr"/>
          <a:lstStyle/>
          <a:p>
            <a:pPr algn="ctr" fontAlgn="auto">
              <a:spcBef>
                <a:spcPts val="0"/>
              </a:spcBef>
              <a:spcAft>
                <a:spcPts val="0"/>
              </a:spcAft>
              <a:defRPr/>
            </a:pPr>
            <a:endParaRPr lang="en-ZA" sz="1600" kern="0">
              <a:solidFill>
                <a:prstClr val="white"/>
              </a:solidFill>
              <a:latin typeface="Arial"/>
            </a:endParaRPr>
          </a:p>
        </p:txBody>
      </p:sp>
      <p:sp>
        <p:nvSpPr>
          <p:cNvPr id="80" name="Right Arrow 79"/>
          <p:cNvSpPr/>
          <p:nvPr/>
        </p:nvSpPr>
        <p:spPr>
          <a:xfrm>
            <a:off x="4902304" y="2458772"/>
            <a:ext cx="1008112" cy="270030"/>
          </a:xfrm>
          <a:prstGeom prst="rightArrow">
            <a:avLst/>
          </a:prstGeom>
          <a:solidFill>
            <a:srgbClr val="0098DB"/>
          </a:solidFill>
          <a:ln w="25400" cap="flat" cmpd="sng" algn="ctr">
            <a:solidFill>
              <a:srgbClr val="0098DB">
                <a:shade val="50000"/>
              </a:srgbClr>
            </a:solidFill>
            <a:prstDash val="solid"/>
          </a:ln>
          <a:effectLst/>
        </p:spPr>
        <p:txBody>
          <a:bodyPr rtlCol="0" anchor="ctr"/>
          <a:lstStyle/>
          <a:p>
            <a:pPr algn="ctr" fontAlgn="auto">
              <a:spcBef>
                <a:spcPts val="0"/>
              </a:spcBef>
              <a:spcAft>
                <a:spcPts val="0"/>
              </a:spcAft>
              <a:defRPr/>
            </a:pPr>
            <a:endParaRPr lang="en-ZA" sz="1600" kern="0">
              <a:solidFill>
                <a:prstClr val="white"/>
              </a:solidFill>
              <a:latin typeface="Arial"/>
            </a:endParaRPr>
          </a:p>
        </p:txBody>
      </p:sp>
      <p:sp>
        <p:nvSpPr>
          <p:cNvPr id="81" name="Bent Arrow 80"/>
          <p:cNvSpPr/>
          <p:nvPr/>
        </p:nvSpPr>
        <p:spPr>
          <a:xfrm rot="5400000">
            <a:off x="7663674" y="2884371"/>
            <a:ext cx="1246015" cy="576064"/>
          </a:xfrm>
          <a:prstGeom prst="bentArrow">
            <a:avLst>
              <a:gd name="adj1" fmla="val 25000"/>
              <a:gd name="adj2" fmla="val 22666"/>
              <a:gd name="adj3" fmla="val 25000"/>
              <a:gd name="adj4" fmla="val 43750"/>
            </a:avLst>
          </a:prstGeom>
          <a:solidFill>
            <a:srgbClr val="0098DB"/>
          </a:solidFill>
          <a:ln w="25400" cap="flat" cmpd="sng" algn="ctr">
            <a:solidFill>
              <a:srgbClr val="0098DB">
                <a:shade val="50000"/>
              </a:srgbClr>
            </a:solidFill>
            <a:prstDash val="solid"/>
          </a:ln>
          <a:effectLst/>
        </p:spPr>
        <p:txBody>
          <a:bodyPr rtlCol="0" anchor="ctr"/>
          <a:lstStyle/>
          <a:p>
            <a:pPr algn="ctr" fontAlgn="auto">
              <a:spcBef>
                <a:spcPts val="0"/>
              </a:spcBef>
              <a:spcAft>
                <a:spcPts val="0"/>
              </a:spcAft>
              <a:defRPr/>
            </a:pPr>
            <a:endParaRPr lang="en-ZA" sz="1600" kern="0">
              <a:solidFill>
                <a:srgbClr val="004165"/>
              </a:solidFill>
              <a:latin typeface="Arial"/>
            </a:endParaRPr>
          </a:p>
        </p:txBody>
      </p:sp>
      <p:sp>
        <p:nvSpPr>
          <p:cNvPr id="82" name="Bent Arrow 81"/>
          <p:cNvSpPr/>
          <p:nvPr/>
        </p:nvSpPr>
        <p:spPr>
          <a:xfrm rot="5400000" flipV="1">
            <a:off x="2805072" y="2187884"/>
            <a:ext cx="594066" cy="4464496"/>
          </a:xfrm>
          <a:prstGeom prst="bentArrow">
            <a:avLst>
              <a:gd name="adj1" fmla="val 25000"/>
              <a:gd name="adj2" fmla="val 25000"/>
              <a:gd name="adj3" fmla="val 25000"/>
              <a:gd name="adj4" fmla="val 43750"/>
            </a:avLst>
          </a:prstGeom>
          <a:solidFill>
            <a:srgbClr val="0098DB"/>
          </a:solidFill>
          <a:ln w="25400" cap="flat" cmpd="sng" algn="ctr">
            <a:solidFill>
              <a:srgbClr val="0098DB">
                <a:shade val="50000"/>
              </a:srgbClr>
            </a:solidFill>
            <a:prstDash val="solid"/>
          </a:ln>
          <a:effectLst/>
        </p:spPr>
        <p:txBody>
          <a:bodyPr rtlCol="0" anchor="ctr"/>
          <a:lstStyle/>
          <a:p>
            <a:pPr algn="ctr" fontAlgn="auto">
              <a:spcBef>
                <a:spcPts val="0"/>
              </a:spcBef>
              <a:spcAft>
                <a:spcPts val="0"/>
              </a:spcAft>
              <a:defRPr/>
            </a:pPr>
            <a:endParaRPr lang="en-ZA" sz="1600" kern="0">
              <a:solidFill>
                <a:srgbClr val="004165"/>
              </a:solidFill>
              <a:latin typeface="Arial"/>
            </a:endParaRPr>
          </a:p>
        </p:txBody>
      </p:sp>
      <p:sp>
        <p:nvSpPr>
          <p:cNvPr id="83" name="Bent Arrow 82"/>
          <p:cNvSpPr/>
          <p:nvPr/>
        </p:nvSpPr>
        <p:spPr>
          <a:xfrm rot="5400000" flipV="1">
            <a:off x="4263233" y="3754058"/>
            <a:ext cx="486054" cy="1656184"/>
          </a:xfrm>
          <a:prstGeom prst="bentArrow">
            <a:avLst>
              <a:gd name="adj1" fmla="val 25000"/>
              <a:gd name="adj2" fmla="val 30751"/>
              <a:gd name="adj3" fmla="val 25000"/>
              <a:gd name="adj4" fmla="val 43750"/>
            </a:avLst>
          </a:prstGeom>
          <a:solidFill>
            <a:srgbClr val="0098DB"/>
          </a:solidFill>
          <a:ln w="25400" cap="flat" cmpd="sng" algn="ctr">
            <a:solidFill>
              <a:srgbClr val="0098DB">
                <a:shade val="50000"/>
              </a:srgbClr>
            </a:solidFill>
            <a:prstDash val="solid"/>
          </a:ln>
          <a:effectLst/>
        </p:spPr>
        <p:txBody>
          <a:bodyPr rtlCol="0" anchor="ctr"/>
          <a:lstStyle/>
          <a:p>
            <a:pPr algn="ctr" fontAlgn="auto">
              <a:spcBef>
                <a:spcPts val="0"/>
              </a:spcBef>
              <a:spcAft>
                <a:spcPts val="0"/>
              </a:spcAft>
              <a:defRPr/>
            </a:pPr>
            <a:endParaRPr lang="en-ZA" sz="1600" kern="0">
              <a:solidFill>
                <a:srgbClr val="004165"/>
              </a:solidFill>
              <a:latin typeface="Arial"/>
            </a:endParaRPr>
          </a:p>
        </p:txBody>
      </p:sp>
      <p:sp>
        <p:nvSpPr>
          <p:cNvPr id="84" name="Rounded Rectangle 83"/>
          <p:cNvSpPr/>
          <p:nvPr/>
        </p:nvSpPr>
        <p:spPr>
          <a:xfrm>
            <a:off x="3282124" y="1397515"/>
            <a:ext cx="1512168" cy="2191606"/>
          </a:xfrm>
          <a:prstGeom prst="roundRect">
            <a:avLst/>
          </a:prstGeom>
          <a:solidFill>
            <a:srgbClr val="61C250">
              <a:lumMod val="75000"/>
            </a:srgbClr>
          </a:solidFill>
          <a:ln w="25400" cap="flat" cmpd="sng" algn="ctr">
            <a:solidFill>
              <a:srgbClr val="92D050"/>
            </a:solidFill>
            <a:prstDash val="solid"/>
          </a:ln>
          <a:effectLst/>
        </p:spPr>
        <p:txBody>
          <a:bodyPr rtlCol="0" anchor="ctr"/>
          <a:lstStyle/>
          <a:p>
            <a:pPr algn="ctr" fontAlgn="auto">
              <a:spcBef>
                <a:spcPts val="0"/>
              </a:spcBef>
              <a:spcAft>
                <a:spcPts val="0"/>
              </a:spcAft>
              <a:defRPr/>
            </a:pPr>
            <a:r>
              <a:rPr lang="en-ZA" sz="1000" b="1" kern="0" dirty="0">
                <a:solidFill>
                  <a:prstClr val="white"/>
                </a:solidFill>
                <a:latin typeface="Arial"/>
              </a:rPr>
              <a:t>Decision Support System</a:t>
            </a:r>
            <a:endParaRPr lang="en-ZA" sz="1000" kern="0" dirty="0">
              <a:solidFill>
                <a:prstClr val="white"/>
              </a:solidFill>
              <a:latin typeface="Arial"/>
            </a:endParaRPr>
          </a:p>
          <a:p>
            <a:pPr algn="ctr" fontAlgn="auto">
              <a:spcBef>
                <a:spcPts val="0"/>
              </a:spcBef>
              <a:spcAft>
                <a:spcPts val="0"/>
              </a:spcAft>
              <a:defRPr/>
            </a:pPr>
            <a:endParaRPr lang="en-ZA" sz="1600" kern="0" dirty="0">
              <a:solidFill>
                <a:prstClr val="white"/>
              </a:solidFill>
              <a:latin typeface="Arial"/>
            </a:endParaRPr>
          </a:p>
          <a:p>
            <a:pPr algn="ctr" fontAlgn="auto">
              <a:spcBef>
                <a:spcPts val="0"/>
              </a:spcBef>
              <a:spcAft>
                <a:spcPts val="0"/>
              </a:spcAft>
              <a:defRPr/>
            </a:pPr>
            <a:endParaRPr lang="en-ZA" sz="1600" kern="0" dirty="0">
              <a:solidFill>
                <a:prstClr val="white"/>
              </a:solidFill>
              <a:latin typeface="Arial"/>
            </a:endParaRPr>
          </a:p>
          <a:p>
            <a:pPr algn="ctr" fontAlgn="auto">
              <a:spcBef>
                <a:spcPts val="0"/>
              </a:spcBef>
              <a:spcAft>
                <a:spcPts val="0"/>
              </a:spcAft>
              <a:defRPr/>
            </a:pPr>
            <a:endParaRPr lang="en-ZA" sz="1600" kern="0" dirty="0">
              <a:solidFill>
                <a:prstClr val="white"/>
              </a:solidFill>
              <a:latin typeface="Arial"/>
            </a:endParaRPr>
          </a:p>
          <a:p>
            <a:pPr algn="ctr" fontAlgn="auto">
              <a:spcBef>
                <a:spcPts val="0"/>
              </a:spcBef>
              <a:spcAft>
                <a:spcPts val="0"/>
              </a:spcAft>
              <a:defRPr/>
            </a:pPr>
            <a:endParaRPr lang="en-ZA" sz="1600" kern="0" dirty="0">
              <a:solidFill>
                <a:prstClr val="white"/>
              </a:solidFill>
              <a:latin typeface="Arial"/>
            </a:endParaRPr>
          </a:p>
          <a:p>
            <a:pPr algn="ctr" fontAlgn="auto">
              <a:spcBef>
                <a:spcPts val="0"/>
              </a:spcBef>
              <a:spcAft>
                <a:spcPts val="0"/>
              </a:spcAft>
              <a:defRPr/>
            </a:pPr>
            <a:endParaRPr lang="en-ZA" sz="1600" kern="0" dirty="0">
              <a:solidFill>
                <a:prstClr val="white"/>
              </a:solidFill>
              <a:latin typeface="Arial"/>
            </a:endParaRPr>
          </a:p>
          <a:p>
            <a:pPr algn="ctr" fontAlgn="auto">
              <a:spcBef>
                <a:spcPts val="0"/>
              </a:spcBef>
              <a:spcAft>
                <a:spcPts val="0"/>
              </a:spcAft>
              <a:defRPr/>
            </a:pPr>
            <a:endParaRPr lang="en-ZA" sz="1600" kern="0" dirty="0">
              <a:solidFill>
                <a:prstClr val="white"/>
              </a:solidFill>
              <a:latin typeface="Arial"/>
            </a:endParaRPr>
          </a:p>
          <a:p>
            <a:pPr algn="ctr" fontAlgn="auto">
              <a:spcBef>
                <a:spcPts val="0"/>
              </a:spcBef>
              <a:spcAft>
                <a:spcPts val="0"/>
              </a:spcAft>
              <a:defRPr/>
            </a:pPr>
            <a:endParaRPr lang="en-ZA" sz="1600" kern="0" dirty="0">
              <a:solidFill>
                <a:prstClr val="white"/>
              </a:solidFill>
              <a:latin typeface="Arial"/>
            </a:endParaRPr>
          </a:p>
        </p:txBody>
      </p:sp>
      <p:sp>
        <p:nvSpPr>
          <p:cNvPr id="85" name="Rectangle 84"/>
          <p:cNvSpPr/>
          <p:nvPr/>
        </p:nvSpPr>
        <p:spPr>
          <a:xfrm>
            <a:off x="3389649" y="2152622"/>
            <a:ext cx="1368152" cy="324036"/>
          </a:xfrm>
          <a:prstGeom prst="rect">
            <a:avLst/>
          </a:prstGeom>
          <a:gradFill rotWithShape="1">
            <a:gsLst>
              <a:gs pos="0">
                <a:srgbClr val="61C250">
                  <a:shade val="51000"/>
                  <a:satMod val="130000"/>
                </a:srgbClr>
              </a:gs>
              <a:gs pos="80000">
                <a:srgbClr val="61C250">
                  <a:shade val="93000"/>
                  <a:satMod val="130000"/>
                </a:srgbClr>
              </a:gs>
              <a:gs pos="100000">
                <a:srgbClr val="61C25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fontAlgn="auto">
              <a:spcBef>
                <a:spcPts val="0"/>
              </a:spcBef>
              <a:spcAft>
                <a:spcPts val="0"/>
              </a:spcAft>
              <a:defRPr/>
            </a:pPr>
            <a:r>
              <a:rPr lang="en-ZA" sz="1100" kern="0" dirty="0">
                <a:solidFill>
                  <a:prstClr val="white"/>
                </a:solidFill>
                <a:latin typeface="Arial"/>
              </a:rPr>
              <a:t>Hydraulic model</a:t>
            </a:r>
          </a:p>
        </p:txBody>
      </p:sp>
      <p:sp>
        <p:nvSpPr>
          <p:cNvPr id="86" name="Rectangle 85"/>
          <p:cNvSpPr/>
          <p:nvPr/>
        </p:nvSpPr>
        <p:spPr>
          <a:xfrm>
            <a:off x="3389649" y="2476658"/>
            <a:ext cx="1368152" cy="324036"/>
          </a:xfrm>
          <a:prstGeom prst="rect">
            <a:avLst/>
          </a:prstGeom>
          <a:gradFill rotWithShape="1">
            <a:gsLst>
              <a:gs pos="0">
                <a:srgbClr val="61C250">
                  <a:shade val="51000"/>
                  <a:satMod val="130000"/>
                </a:srgbClr>
              </a:gs>
              <a:gs pos="80000">
                <a:srgbClr val="61C250">
                  <a:shade val="93000"/>
                  <a:satMod val="130000"/>
                </a:srgbClr>
              </a:gs>
              <a:gs pos="100000">
                <a:srgbClr val="61C25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fontAlgn="auto">
              <a:spcBef>
                <a:spcPts val="0"/>
              </a:spcBef>
              <a:spcAft>
                <a:spcPts val="0"/>
              </a:spcAft>
              <a:defRPr/>
            </a:pPr>
            <a:r>
              <a:rPr lang="en-ZA" sz="1000" kern="0" dirty="0">
                <a:solidFill>
                  <a:prstClr val="white"/>
                </a:solidFill>
                <a:latin typeface="Arial"/>
              </a:rPr>
              <a:t>Customised Platform</a:t>
            </a:r>
          </a:p>
        </p:txBody>
      </p:sp>
      <p:sp>
        <p:nvSpPr>
          <p:cNvPr id="87" name="Rectangle 86"/>
          <p:cNvSpPr/>
          <p:nvPr/>
        </p:nvSpPr>
        <p:spPr>
          <a:xfrm>
            <a:off x="3389649" y="1828586"/>
            <a:ext cx="1368152" cy="324036"/>
          </a:xfrm>
          <a:prstGeom prst="rect">
            <a:avLst/>
          </a:prstGeom>
          <a:solidFill>
            <a:srgbClr val="61C250">
              <a:lumMod val="5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fontAlgn="auto">
              <a:spcBef>
                <a:spcPts val="0"/>
              </a:spcBef>
              <a:spcAft>
                <a:spcPts val="0"/>
              </a:spcAft>
              <a:defRPr/>
            </a:pPr>
            <a:r>
              <a:rPr lang="en-ZA" sz="1600" b="1" kern="0" dirty="0">
                <a:solidFill>
                  <a:prstClr val="white"/>
                </a:solidFill>
                <a:latin typeface="Arial"/>
              </a:rPr>
              <a:t>Toolbox</a:t>
            </a:r>
          </a:p>
        </p:txBody>
      </p:sp>
      <p:pic>
        <p:nvPicPr>
          <p:cNvPr id="88" name="Picture 87"/>
          <p:cNvPicPr>
            <a:picLocks noChangeAspect="1"/>
          </p:cNvPicPr>
          <p:nvPr/>
        </p:nvPicPr>
        <p:blipFill>
          <a:blip r:embed="rId3"/>
          <a:stretch>
            <a:fillRect/>
          </a:stretch>
        </p:blipFill>
        <p:spPr>
          <a:xfrm>
            <a:off x="3496546" y="2899368"/>
            <a:ext cx="1118575" cy="607411"/>
          </a:xfrm>
          <a:prstGeom prst="rect">
            <a:avLst/>
          </a:prstGeom>
        </p:spPr>
      </p:pic>
    </p:spTree>
    <p:extLst>
      <p:ext uri="{BB962C8B-B14F-4D97-AF65-F5344CB8AC3E}">
        <p14:creationId xmlns:p14="http://schemas.microsoft.com/office/powerpoint/2010/main" val="103673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190" y="1027940"/>
            <a:ext cx="8035637" cy="414587"/>
          </a:xfrm>
        </p:spPr>
        <p:txBody>
          <a:bodyPr/>
          <a:lstStyle/>
          <a:p>
            <a:r>
              <a:rPr lang="en-US" dirty="0"/>
              <a:t>Lead time and Accuracy of prediction</a:t>
            </a:r>
          </a:p>
        </p:txBody>
      </p:sp>
      <p:sp>
        <p:nvSpPr>
          <p:cNvPr id="58" name="Date Placeholder 3"/>
          <p:cNvSpPr txBox="1">
            <a:spLocks/>
          </p:cNvSpPr>
          <p:nvPr/>
        </p:nvSpPr>
        <p:spPr>
          <a:xfrm>
            <a:off x="1970315" y="5744039"/>
            <a:ext cx="2269191" cy="132608"/>
          </a:xfrm>
          <a:prstGeom prst="rect">
            <a:avLst/>
          </a:prstGeom>
        </p:spPr>
        <p:txBody>
          <a:bodyPr vert="horz" lIns="0" tIns="0" rIns="0" bIns="0" rtlCol="0" anchor="t" anchorCtr="0"/>
          <a:lstStyle>
            <a:defPPr>
              <a:defRPr lang="en-US"/>
            </a:defPPr>
            <a:lvl1pPr marL="0" algn="l" defTabSz="914400" rtl="0" eaLnBrk="1" latinLnBrk="0" hangingPunct="1">
              <a:defRPr sz="700" b="0" kern="1200">
                <a:solidFill>
                  <a:schemeClr val="tx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13BCB2C7-5310-4655-8C01-C99E7B22A30B}" type="datetime3">
              <a:rPr lang="en-GB">
                <a:solidFill>
                  <a:srgbClr val="8B8D8E">
                    <a:lumMod val="75000"/>
                  </a:srgbClr>
                </a:solidFill>
                <a:latin typeface="Arial"/>
              </a:rPr>
              <a:pPr fontAlgn="auto">
                <a:spcBef>
                  <a:spcPts val="0"/>
                </a:spcBef>
                <a:spcAft>
                  <a:spcPts val="0"/>
                </a:spcAft>
                <a:defRPr/>
              </a:pPr>
              <a:t>2 September, 2019</a:t>
            </a:fld>
            <a:endParaRPr lang="en-GB" dirty="0">
              <a:solidFill>
                <a:srgbClr val="8B8D8E">
                  <a:lumMod val="75000"/>
                </a:srgbClr>
              </a:solidFill>
              <a:latin typeface="Arial"/>
            </a:endParaRPr>
          </a:p>
        </p:txBody>
      </p:sp>
      <p:sp>
        <p:nvSpPr>
          <p:cNvPr id="59" name="Footer Placeholder 4"/>
          <p:cNvSpPr txBox="1">
            <a:spLocks/>
          </p:cNvSpPr>
          <p:nvPr/>
        </p:nvSpPr>
        <p:spPr>
          <a:xfrm>
            <a:off x="554182" y="5744039"/>
            <a:ext cx="1416133" cy="132608"/>
          </a:xfrm>
          <a:prstGeom prst="rect">
            <a:avLst/>
          </a:prstGeom>
        </p:spPr>
        <p:txBody>
          <a:bodyPr vert="horz" lIns="0" tIns="0" rIns="0" bIns="0" rtlCol="0" anchor="t" anchorCtr="0"/>
          <a:lstStyle>
            <a:defPPr>
              <a:defRPr lang="en-US"/>
            </a:defPPr>
            <a:lvl1pPr marL="0" algn="l" defTabSz="914400" rtl="0" eaLnBrk="1" latinLnBrk="0" hangingPunct="1">
              <a:defRPr sz="700" b="0" kern="1200">
                <a:solidFill>
                  <a:schemeClr val="tx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a:solidFill>
                  <a:srgbClr val="8B8D8E">
                    <a:lumMod val="75000"/>
                  </a:srgbClr>
                </a:solidFill>
                <a:latin typeface="Arial"/>
              </a:rPr>
              <a:t>© DHI</a:t>
            </a:r>
            <a:endParaRPr lang="en-GB" dirty="0">
              <a:solidFill>
                <a:srgbClr val="8B8D8E">
                  <a:lumMod val="75000"/>
                </a:srgbClr>
              </a:solidFill>
              <a:latin typeface="Arial"/>
            </a:endParaRPr>
          </a:p>
        </p:txBody>
      </p:sp>
      <p:sp>
        <p:nvSpPr>
          <p:cNvPr id="60" name="Slide Number Placeholder 5"/>
          <p:cNvSpPr txBox="1">
            <a:spLocks/>
          </p:cNvSpPr>
          <p:nvPr/>
        </p:nvSpPr>
        <p:spPr>
          <a:xfrm>
            <a:off x="4239506" y="5744039"/>
            <a:ext cx="516591" cy="132608"/>
          </a:xfrm>
          <a:prstGeom prst="rect">
            <a:avLst/>
          </a:prstGeom>
        </p:spPr>
        <p:txBody>
          <a:bodyPr vert="horz" lIns="0" tIns="0" rIns="0" bIns="0" rtlCol="0" anchor="t" anchorCtr="0"/>
          <a:lstStyle>
            <a:defPPr>
              <a:defRPr lang="en-US"/>
            </a:defPPr>
            <a:lvl1pPr marL="0" algn="l" defTabSz="914400" rtl="0" eaLnBrk="1" latinLnBrk="0" hangingPunct="1">
              <a:defRPr sz="700" b="0" kern="1200">
                <a:solidFill>
                  <a:schemeClr val="tx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a:solidFill>
                  <a:srgbClr val="8B8D8E">
                    <a:lumMod val="75000"/>
                  </a:srgbClr>
                </a:solidFill>
                <a:latin typeface="Arial"/>
              </a:rPr>
              <a:t>#</a:t>
            </a:r>
            <a:fld id="{EC98167B-91FF-498B-85F5-63F1D9402506}" type="slidenum">
              <a:rPr lang="en-GB">
                <a:solidFill>
                  <a:srgbClr val="8B8D8E">
                    <a:lumMod val="75000"/>
                  </a:srgbClr>
                </a:solidFill>
                <a:latin typeface="Arial"/>
              </a:rPr>
              <a:pPr fontAlgn="auto">
                <a:spcBef>
                  <a:spcPts val="0"/>
                </a:spcBef>
                <a:spcAft>
                  <a:spcPts val="0"/>
                </a:spcAft>
                <a:defRPr/>
              </a:pPr>
              <a:t>4</a:t>
            </a:fld>
            <a:r>
              <a:rPr lang="en-GB">
                <a:solidFill>
                  <a:srgbClr val="8B8D8E">
                    <a:lumMod val="75000"/>
                  </a:srgbClr>
                </a:solidFill>
                <a:latin typeface="Arial"/>
              </a:rPr>
              <a:t>  </a:t>
            </a:r>
            <a:endParaRPr lang="en-GB" dirty="0">
              <a:solidFill>
                <a:srgbClr val="8B8D8E">
                  <a:lumMod val="75000"/>
                </a:srgbClr>
              </a:solidFill>
              <a:latin typeface="Arial"/>
            </a:endParaRPr>
          </a:p>
        </p:txBody>
      </p:sp>
      <p:sp>
        <p:nvSpPr>
          <p:cNvPr id="61" name="Rounded Rectangle 60"/>
          <p:cNvSpPr/>
          <p:nvPr/>
        </p:nvSpPr>
        <p:spPr>
          <a:xfrm>
            <a:off x="6248400" y="1771650"/>
            <a:ext cx="2819400" cy="4057650"/>
          </a:xfrm>
          <a:prstGeom prst="roundRect">
            <a:avLst/>
          </a:prstGeom>
          <a:solidFill>
            <a:sysClr val="window" lastClr="FFFFFF"/>
          </a:solidFill>
          <a:ln w="25400" cap="flat" cmpd="sng" algn="ctr">
            <a:solidFill>
              <a:srgbClr val="C1E2E5"/>
            </a:solidFill>
            <a:prstDash val="solid"/>
          </a:ln>
          <a:effectLst/>
        </p:spPr>
        <p:txBody>
          <a:bodyPr rtlCol="0" anchor="ctr"/>
          <a:lstStyle/>
          <a:p>
            <a:pPr algn="ctr" fontAlgn="auto">
              <a:spcBef>
                <a:spcPts val="0"/>
              </a:spcBef>
              <a:spcAft>
                <a:spcPts val="0"/>
              </a:spcAft>
              <a:defRPr/>
            </a:pPr>
            <a:r>
              <a:rPr lang="en-ZA" sz="1400" b="1" kern="0" dirty="0">
                <a:solidFill>
                  <a:srgbClr val="C1E2E5">
                    <a:lumMod val="50000"/>
                  </a:srgbClr>
                </a:solidFill>
                <a:latin typeface="Arial"/>
              </a:rPr>
              <a:t>Using Measured flow data</a:t>
            </a:r>
          </a:p>
          <a:p>
            <a:pPr algn="ctr" fontAlgn="auto">
              <a:spcBef>
                <a:spcPts val="0"/>
              </a:spcBef>
              <a:spcAft>
                <a:spcPts val="0"/>
              </a:spcAft>
              <a:defRPr/>
            </a:pPr>
            <a:endParaRPr lang="en-ZA" sz="1400" b="1" kern="0" dirty="0">
              <a:solidFill>
                <a:srgbClr val="C1E2E5">
                  <a:lumMod val="50000"/>
                </a:srgbClr>
              </a:solidFill>
              <a:latin typeface="Arial"/>
            </a:endParaRPr>
          </a:p>
          <a:p>
            <a:pPr algn="ctr" fontAlgn="auto">
              <a:spcBef>
                <a:spcPts val="0"/>
              </a:spcBef>
              <a:spcAft>
                <a:spcPts val="0"/>
              </a:spcAft>
              <a:defRPr/>
            </a:pPr>
            <a:endParaRPr lang="en-ZA" sz="1400" b="1" kern="0" dirty="0">
              <a:solidFill>
                <a:srgbClr val="C1E2E5">
                  <a:lumMod val="50000"/>
                </a:srgbClr>
              </a:solidFill>
              <a:latin typeface="Arial"/>
            </a:endParaRPr>
          </a:p>
          <a:p>
            <a:pPr algn="ctr" fontAlgn="auto">
              <a:spcBef>
                <a:spcPts val="0"/>
              </a:spcBef>
              <a:spcAft>
                <a:spcPts val="0"/>
              </a:spcAft>
              <a:defRPr/>
            </a:pPr>
            <a:endParaRPr lang="en-ZA" sz="1400" b="1" kern="0" dirty="0">
              <a:solidFill>
                <a:srgbClr val="C1E2E5">
                  <a:lumMod val="50000"/>
                </a:srgbClr>
              </a:solidFill>
              <a:latin typeface="Arial"/>
            </a:endParaRPr>
          </a:p>
          <a:p>
            <a:pPr algn="ctr" fontAlgn="auto">
              <a:spcBef>
                <a:spcPts val="0"/>
              </a:spcBef>
              <a:spcAft>
                <a:spcPts val="0"/>
              </a:spcAft>
              <a:defRPr/>
            </a:pPr>
            <a:endParaRPr lang="en-ZA" sz="1400" b="1" kern="0" dirty="0">
              <a:solidFill>
                <a:srgbClr val="C1E2E5">
                  <a:lumMod val="50000"/>
                </a:srgbClr>
              </a:solidFill>
              <a:latin typeface="Arial"/>
            </a:endParaRPr>
          </a:p>
          <a:p>
            <a:pPr algn="ctr" fontAlgn="auto">
              <a:spcBef>
                <a:spcPts val="0"/>
              </a:spcBef>
              <a:spcAft>
                <a:spcPts val="0"/>
              </a:spcAft>
              <a:defRPr/>
            </a:pPr>
            <a:endParaRPr lang="en-ZA" sz="1400" b="1" kern="0" dirty="0">
              <a:solidFill>
                <a:srgbClr val="C1E2E5">
                  <a:lumMod val="50000"/>
                </a:srgbClr>
              </a:solidFill>
              <a:latin typeface="Arial"/>
            </a:endParaRPr>
          </a:p>
          <a:p>
            <a:pPr algn="ctr" fontAlgn="auto">
              <a:spcBef>
                <a:spcPts val="0"/>
              </a:spcBef>
              <a:spcAft>
                <a:spcPts val="0"/>
              </a:spcAft>
              <a:defRPr/>
            </a:pPr>
            <a:endParaRPr lang="en-ZA" sz="1400" b="1" kern="0" dirty="0">
              <a:solidFill>
                <a:srgbClr val="C1E2E5">
                  <a:lumMod val="50000"/>
                </a:srgbClr>
              </a:solidFill>
              <a:latin typeface="Arial"/>
            </a:endParaRPr>
          </a:p>
          <a:p>
            <a:pPr algn="ctr" fontAlgn="auto">
              <a:spcBef>
                <a:spcPts val="0"/>
              </a:spcBef>
              <a:spcAft>
                <a:spcPts val="0"/>
              </a:spcAft>
              <a:defRPr/>
            </a:pPr>
            <a:endParaRPr lang="en-ZA" sz="1400" b="1" kern="0" dirty="0">
              <a:solidFill>
                <a:srgbClr val="C1E2E5">
                  <a:lumMod val="50000"/>
                </a:srgbClr>
              </a:solidFill>
              <a:latin typeface="Arial"/>
            </a:endParaRPr>
          </a:p>
          <a:p>
            <a:pPr algn="ctr" fontAlgn="auto">
              <a:spcBef>
                <a:spcPts val="0"/>
              </a:spcBef>
              <a:spcAft>
                <a:spcPts val="0"/>
              </a:spcAft>
              <a:defRPr/>
            </a:pPr>
            <a:endParaRPr lang="en-ZA" sz="1400" b="1" kern="0" dirty="0">
              <a:solidFill>
                <a:srgbClr val="C1E2E5">
                  <a:lumMod val="50000"/>
                </a:srgbClr>
              </a:solidFill>
              <a:latin typeface="Arial"/>
            </a:endParaRPr>
          </a:p>
          <a:p>
            <a:pPr algn="ctr" fontAlgn="auto">
              <a:spcBef>
                <a:spcPts val="0"/>
              </a:spcBef>
              <a:spcAft>
                <a:spcPts val="0"/>
              </a:spcAft>
              <a:defRPr/>
            </a:pPr>
            <a:endParaRPr lang="en-ZA" sz="1400" b="1" kern="0" dirty="0">
              <a:solidFill>
                <a:srgbClr val="C1E2E5">
                  <a:lumMod val="50000"/>
                </a:srgbClr>
              </a:solidFill>
              <a:latin typeface="Arial"/>
            </a:endParaRPr>
          </a:p>
          <a:p>
            <a:pPr algn="ctr" fontAlgn="auto">
              <a:spcBef>
                <a:spcPts val="0"/>
              </a:spcBef>
              <a:spcAft>
                <a:spcPts val="0"/>
              </a:spcAft>
              <a:defRPr/>
            </a:pPr>
            <a:endParaRPr lang="en-ZA" sz="1400" b="1" kern="0" dirty="0">
              <a:solidFill>
                <a:srgbClr val="C1E2E5">
                  <a:lumMod val="50000"/>
                </a:srgbClr>
              </a:solidFill>
              <a:latin typeface="Arial"/>
            </a:endParaRPr>
          </a:p>
          <a:p>
            <a:pPr algn="ctr" fontAlgn="auto">
              <a:spcBef>
                <a:spcPts val="0"/>
              </a:spcBef>
              <a:spcAft>
                <a:spcPts val="0"/>
              </a:spcAft>
              <a:defRPr/>
            </a:pPr>
            <a:endParaRPr lang="en-ZA" sz="1400" b="1" kern="0" dirty="0">
              <a:solidFill>
                <a:srgbClr val="C1E2E5">
                  <a:lumMod val="50000"/>
                </a:srgbClr>
              </a:solidFill>
              <a:latin typeface="Arial"/>
            </a:endParaRPr>
          </a:p>
          <a:p>
            <a:pPr algn="ctr" fontAlgn="auto">
              <a:spcBef>
                <a:spcPts val="0"/>
              </a:spcBef>
              <a:spcAft>
                <a:spcPts val="0"/>
              </a:spcAft>
              <a:defRPr/>
            </a:pPr>
            <a:endParaRPr lang="en-ZA" sz="1400" b="1" kern="0" dirty="0">
              <a:solidFill>
                <a:srgbClr val="C1E2E5">
                  <a:lumMod val="50000"/>
                </a:srgbClr>
              </a:solidFill>
              <a:latin typeface="Arial"/>
            </a:endParaRPr>
          </a:p>
          <a:p>
            <a:pPr algn="ctr" fontAlgn="auto">
              <a:spcBef>
                <a:spcPts val="0"/>
              </a:spcBef>
              <a:spcAft>
                <a:spcPts val="0"/>
              </a:spcAft>
              <a:defRPr/>
            </a:pPr>
            <a:endParaRPr lang="en-ZA" sz="1400" b="1" kern="0" dirty="0">
              <a:solidFill>
                <a:srgbClr val="C1E2E5">
                  <a:lumMod val="50000"/>
                </a:srgbClr>
              </a:solidFill>
              <a:latin typeface="Arial"/>
            </a:endParaRPr>
          </a:p>
          <a:p>
            <a:pPr algn="ctr" fontAlgn="auto">
              <a:spcBef>
                <a:spcPts val="0"/>
              </a:spcBef>
              <a:spcAft>
                <a:spcPts val="0"/>
              </a:spcAft>
              <a:defRPr/>
            </a:pPr>
            <a:endParaRPr lang="en-ZA" sz="1400" b="1" kern="0" dirty="0">
              <a:solidFill>
                <a:srgbClr val="C1E2E5">
                  <a:lumMod val="50000"/>
                </a:srgbClr>
              </a:solidFill>
              <a:latin typeface="Arial"/>
            </a:endParaRPr>
          </a:p>
          <a:p>
            <a:pPr algn="ctr" fontAlgn="auto">
              <a:spcBef>
                <a:spcPts val="0"/>
              </a:spcBef>
              <a:spcAft>
                <a:spcPts val="0"/>
              </a:spcAft>
              <a:defRPr/>
            </a:pPr>
            <a:endParaRPr lang="en-ZA" sz="1400" b="1" kern="0" dirty="0">
              <a:solidFill>
                <a:srgbClr val="C1E2E5">
                  <a:lumMod val="50000"/>
                </a:srgbClr>
              </a:solidFill>
              <a:latin typeface="Arial"/>
            </a:endParaRPr>
          </a:p>
          <a:p>
            <a:pPr algn="ctr" fontAlgn="auto">
              <a:spcBef>
                <a:spcPts val="0"/>
              </a:spcBef>
              <a:spcAft>
                <a:spcPts val="0"/>
              </a:spcAft>
              <a:defRPr/>
            </a:pPr>
            <a:endParaRPr lang="en-ZA" sz="1400" b="1" kern="0" dirty="0">
              <a:solidFill>
                <a:srgbClr val="C1E2E5">
                  <a:lumMod val="50000"/>
                </a:srgbClr>
              </a:solidFill>
              <a:latin typeface="Arial"/>
            </a:endParaRPr>
          </a:p>
          <a:p>
            <a:pPr algn="ctr" fontAlgn="auto">
              <a:spcBef>
                <a:spcPts val="0"/>
              </a:spcBef>
              <a:spcAft>
                <a:spcPts val="0"/>
              </a:spcAft>
              <a:defRPr/>
            </a:pPr>
            <a:endParaRPr lang="en-ZA" sz="1400" b="1" kern="0" dirty="0">
              <a:solidFill>
                <a:srgbClr val="C1E2E5">
                  <a:lumMod val="50000"/>
                </a:srgbClr>
              </a:solidFill>
              <a:latin typeface="Arial"/>
            </a:endParaRPr>
          </a:p>
        </p:txBody>
      </p:sp>
      <p:sp>
        <p:nvSpPr>
          <p:cNvPr id="62" name="Rounded Rectangle 61"/>
          <p:cNvSpPr/>
          <p:nvPr/>
        </p:nvSpPr>
        <p:spPr>
          <a:xfrm>
            <a:off x="6850239" y="4521900"/>
            <a:ext cx="1590802" cy="1193101"/>
          </a:xfrm>
          <a:prstGeom prst="roundRect">
            <a:avLst>
              <a:gd name="adj" fmla="val 10000"/>
            </a:avLst>
          </a:prstGeom>
          <a:blipFill rotWithShape="1">
            <a:blip r:embed="rId2"/>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63" name="Freeform 62"/>
          <p:cNvSpPr/>
          <p:nvPr/>
        </p:nvSpPr>
        <p:spPr>
          <a:xfrm>
            <a:off x="7345793" y="4592185"/>
            <a:ext cx="1108158" cy="826019"/>
          </a:xfrm>
          <a:custGeom>
            <a:avLst/>
            <a:gdLst>
              <a:gd name="connsiteX0" fmla="*/ 292336 w 1108158"/>
              <a:gd name="connsiteY0" fmla="*/ 0 h 1101359"/>
              <a:gd name="connsiteX1" fmla="*/ 496292 w 1108158"/>
              <a:gd name="connsiteY1" fmla="*/ 207354 h 1101359"/>
              <a:gd name="connsiteX2" fmla="*/ 533684 w 1108158"/>
              <a:gd name="connsiteY2" fmla="*/ 309332 h 1101359"/>
              <a:gd name="connsiteX3" fmla="*/ 574475 w 1108158"/>
              <a:gd name="connsiteY3" fmla="*/ 339925 h 1101359"/>
              <a:gd name="connsiteX4" fmla="*/ 635661 w 1108158"/>
              <a:gd name="connsiteY4" fmla="*/ 336526 h 1101359"/>
              <a:gd name="connsiteX5" fmla="*/ 717243 w 1108158"/>
              <a:gd name="connsiteY5" fmla="*/ 418108 h 1101359"/>
              <a:gd name="connsiteX6" fmla="*/ 707046 w 1108158"/>
              <a:gd name="connsiteY6" fmla="*/ 475896 h 1101359"/>
              <a:gd name="connsiteX7" fmla="*/ 944994 w 1108158"/>
              <a:gd name="connsiteY7" fmla="*/ 581273 h 1101359"/>
              <a:gd name="connsiteX8" fmla="*/ 1012979 w 1108158"/>
              <a:gd name="connsiteY8" fmla="*/ 666254 h 1101359"/>
              <a:gd name="connsiteX9" fmla="*/ 1108158 w 1108158"/>
              <a:gd name="connsiteY9" fmla="*/ 642459 h 1101359"/>
              <a:gd name="connsiteX10" fmla="*/ 1101359 w 1108158"/>
              <a:gd name="connsiteY10" fmla="*/ 1101359 h 1101359"/>
              <a:gd name="connsiteX11" fmla="*/ 829419 w 1108158"/>
              <a:gd name="connsiteY11" fmla="*/ 1009579 h 1101359"/>
              <a:gd name="connsiteX12" fmla="*/ 744437 w 1108158"/>
              <a:gd name="connsiteY12" fmla="*/ 941594 h 1101359"/>
              <a:gd name="connsiteX13" fmla="*/ 598269 w 1108158"/>
              <a:gd name="connsiteY13" fmla="*/ 897403 h 1101359"/>
              <a:gd name="connsiteX14" fmla="*/ 479295 w 1108158"/>
              <a:gd name="connsiteY14" fmla="*/ 734239 h 1101359"/>
              <a:gd name="connsiteX15" fmla="*/ 363721 w 1108158"/>
              <a:gd name="connsiteY15" fmla="*/ 683250 h 1101359"/>
              <a:gd name="connsiteX16" fmla="*/ 254945 w 1108158"/>
              <a:gd name="connsiteY16" fmla="*/ 584672 h 1101359"/>
              <a:gd name="connsiteX17" fmla="*/ 156366 w 1108158"/>
              <a:gd name="connsiteY17" fmla="*/ 445302 h 1101359"/>
              <a:gd name="connsiteX18" fmla="*/ 0 w 1108158"/>
              <a:gd name="connsiteY18" fmla="*/ 346724 h 1101359"/>
              <a:gd name="connsiteX19" fmla="*/ 71385 w 1108158"/>
              <a:gd name="connsiteY19" fmla="*/ 139369 h 1101359"/>
              <a:gd name="connsiteX20" fmla="*/ 224351 w 1108158"/>
              <a:gd name="connsiteY20" fmla="*/ 71384 h 1101359"/>
              <a:gd name="connsiteX21" fmla="*/ 292336 w 1108158"/>
              <a:gd name="connsiteY21" fmla="*/ 0 h 110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08158" h="1101359">
                <a:moveTo>
                  <a:pt x="292336" y="0"/>
                </a:moveTo>
                <a:lnTo>
                  <a:pt x="496292" y="207354"/>
                </a:lnTo>
                <a:lnTo>
                  <a:pt x="533684" y="309332"/>
                </a:lnTo>
                <a:lnTo>
                  <a:pt x="574475" y="339925"/>
                </a:lnTo>
                <a:lnTo>
                  <a:pt x="635661" y="336526"/>
                </a:lnTo>
                <a:lnTo>
                  <a:pt x="717243" y="418108"/>
                </a:lnTo>
                <a:lnTo>
                  <a:pt x="707046" y="475896"/>
                </a:lnTo>
                <a:lnTo>
                  <a:pt x="944994" y="581273"/>
                </a:lnTo>
                <a:lnTo>
                  <a:pt x="1012979" y="666254"/>
                </a:lnTo>
                <a:lnTo>
                  <a:pt x="1108158" y="642459"/>
                </a:lnTo>
                <a:cubicBezTo>
                  <a:pt x="1105892" y="795426"/>
                  <a:pt x="1103625" y="948392"/>
                  <a:pt x="1101359" y="1101359"/>
                </a:cubicBezTo>
                <a:lnTo>
                  <a:pt x="829419" y="1009579"/>
                </a:lnTo>
                <a:lnTo>
                  <a:pt x="744437" y="941594"/>
                </a:lnTo>
                <a:lnTo>
                  <a:pt x="598269" y="897403"/>
                </a:lnTo>
                <a:lnTo>
                  <a:pt x="479295" y="734239"/>
                </a:lnTo>
                <a:lnTo>
                  <a:pt x="363721" y="683250"/>
                </a:lnTo>
                <a:lnTo>
                  <a:pt x="254945" y="584672"/>
                </a:lnTo>
                <a:lnTo>
                  <a:pt x="156366" y="445302"/>
                </a:lnTo>
                <a:lnTo>
                  <a:pt x="0" y="346724"/>
                </a:lnTo>
                <a:lnTo>
                  <a:pt x="71385" y="139369"/>
                </a:lnTo>
                <a:lnTo>
                  <a:pt x="224351" y="71384"/>
                </a:lnTo>
                <a:lnTo>
                  <a:pt x="292336" y="0"/>
                </a:lnTo>
                <a:close/>
              </a:path>
            </a:pathLst>
          </a:custGeom>
          <a:solidFill>
            <a:srgbClr val="8B8D8E">
              <a:lumMod val="50000"/>
              <a:alpha val="48000"/>
            </a:srgbClr>
          </a:solidFill>
          <a:ln w="25400" cap="flat" cmpd="sng" algn="ctr">
            <a:solidFill>
              <a:srgbClr val="FF0000"/>
            </a:solidFill>
            <a:prstDash val="solid"/>
          </a:ln>
          <a:effectLst/>
        </p:spPr>
        <p:txBody>
          <a:bodyPr rtlCol="0" anchor="ctr"/>
          <a:lstStyle/>
          <a:p>
            <a:pPr algn="ctr" fontAlgn="auto">
              <a:spcBef>
                <a:spcPts val="0"/>
              </a:spcBef>
              <a:spcAft>
                <a:spcPts val="0"/>
              </a:spcAft>
              <a:defRPr/>
            </a:pPr>
            <a:endParaRPr lang="en-ZA" sz="1400" kern="0">
              <a:solidFill>
                <a:prstClr val="white"/>
              </a:solidFill>
              <a:latin typeface="Arial"/>
            </a:endParaRPr>
          </a:p>
        </p:txBody>
      </p:sp>
      <p:sp>
        <p:nvSpPr>
          <p:cNvPr id="64" name="Freeform 63"/>
          <p:cNvSpPr/>
          <p:nvPr/>
        </p:nvSpPr>
        <p:spPr>
          <a:xfrm>
            <a:off x="7362793" y="4635524"/>
            <a:ext cx="1091161" cy="749536"/>
          </a:xfrm>
          <a:custGeom>
            <a:avLst/>
            <a:gdLst>
              <a:gd name="connsiteX0" fmla="*/ 57787 w 1091161"/>
              <a:gd name="connsiteY0" fmla="*/ 78183 h 999382"/>
              <a:gd name="connsiteX1" fmla="*/ 203955 w 1091161"/>
              <a:gd name="connsiteY1" fmla="*/ 20396 h 999382"/>
              <a:gd name="connsiteX2" fmla="*/ 210753 w 1091161"/>
              <a:gd name="connsiteY2" fmla="*/ 0 h 999382"/>
              <a:gd name="connsiteX3" fmla="*/ 441903 w 1091161"/>
              <a:gd name="connsiteY3" fmla="*/ 180161 h 999382"/>
              <a:gd name="connsiteX4" fmla="*/ 486093 w 1091161"/>
              <a:gd name="connsiteY4" fmla="*/ 268541 h 999382"/>
              <a:gd name="connsiteX5" fmla="*/ 540481 w 1091161"/>
              <a:gd name="connsiteY5" fmla="*/ 309332 h 999382"/>
              <a:gd name="connsiteX6" fmla="*/ 605067 w 1091161"/>
              <a:gd name="connsiteY6" fmla="*/ 285538 h 999382"/>
              <a:gd name="connsiteX7" fmla="*/ 673052 w 1091161"/>
              <a:gd name="connsiteY7" fmla="*/ 356922 h 999382"/>
              <a:gd name="connsiteX8" fmla="*/ 659455 w 1091161"/>
              <a:gd name="connsiteY8" fmla="*/ 421508 h 999382"/>
              <a:gd name="connsiteX9" fmla="*/ 911000 w 1091161"/>
              <a:gd name="connsiteY9" fmla="*/ 533683 h 999382"/>
              <a:gd name="connsiteX10" fmla="*/ 989183 w 1091161"/>
              <a:gd name="connsiteY10" fmla="*/ 622064 h 999382"/>
              <a:gd name="connsiteX11" fmla="*/ 1091161 w 1091161"/>
              <a:gd name="connsiteY11" fmla="*/ 635661 h 999382"/>
              <a:gd name="connsiteX12" fmla="*/ 1080963 w 1091161"/>
              <a:gd name="connsiteY12" fmla="*/ 999382 h 999382"/>
              <a:gd name="connsiteX13" fmla="*/ 853213 w 1091161"/>
              <a:gd name="connsiteY13" fmla="*/ 921199 h 999382"/>
              <a:gd name="connsiteX14" fmla="*/ 758034 w 1091161"/>
              <a:gd name="connsiteY14" fmla="*/ 866811 h 999382"/>
              <a:gd name="connsiteX15" fmla="*/ 605067 w 1091161"/>
              <a:gd name="connsiteY15" fmla="*/ 819221 h 999382"/>
              <a:gd name="connsiteX16" fmla="*/ 455500 w 1091161"/>
              <a:gd name="connsiteY16" fmla="*/ 676452 h 999382"/>
              <a:gd name="connsiteX17" fmla="*/ 360321 w 1091161"/>
              <a:gd name="connsiteY17" fmla="*/ 628863 h 999382"/>
              <a:gd name="connsiteX18" fmla="*/ 224351 w 1091161"/>
              <a:gd name="connsiteY18" fmla="*/ 458900 h 999382"/>
              <a:gd name="connsiteX19" fmla="*/ 166563 w 1091161"/>
              <a:gd name="connsiteY19" fmla="*/ 353523 h 999382"/>
              <a:gd name="connsiteX20" fmla="*/ 0 w 1091161"/>
              <a:gd name="connsiteY20" fmla="*/ 251545 h 999382"/>
              <a:gd name="connsiteX21" fmla="*/ 57787 w 1091161"/>
              <a:gd name="connsiteY21" fmla="*/ 78183 h 99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91161" h="999382">
                <a:moveTo>
                  <a:pt x="57787" y="78183"/>
                </a:moveTo>
                <a:lnTo>
                  <a:pt x="203955" y="20396"/>
                </a:lnTo>
                <a:lnTo>
                  <a:pt x="210753" y="0"/>
                </a:lnTo>
                <a:lnTo>
                  <a:pt x="441903" y="180161"/>
                </a:lnTo>
                <a:lnTo>
                  <a:pt x="486093" y="268541"/>
                </a:lnTo>
                <a:lnTo>
                  <a:pt x="540481" y="309332"/>
                </a:lnTo>
                <a:lnTo>
                  <a:pt x="605067" y="285538"/>
                </a:lnTo>
                <a:lnTo>
                  <a:pt x="673052" y="356922"/>
                </a:lnTo>
                <a:lnTo>
                  <a:pt x="659455" y="421508"/>
                </a:lnTo>
                <a:lnTo>
                  <a:pt x="911000" y="533683"/>
                </a:lnTo>
                <a:lnTo>
                  <a:pt x="989183" y="622064"/>
                </a:lnTo>
                <a:lnTo>
                  <a:pt x="1091161" y="635661"/>
                </a:lnTo>
                <a:lnTo>
                  <a:pt x="1080963" y="999382"/>
                </a:lnTo>
                <a:lnTo>
                  <a:pt x="853213" y="921199"/>
                </a:lnTo>
                <a:lnTo>
                  <a:pt x="758034" y="866811"/>
                </a:lnTo>
                <a:lnTo>
                  <a:pt x="605067" y="819221"/>
                </a:lnTo>
                <a:lnTo>
                  <a:pt x="455500" y="676452"/>
                </a:lnTo>
                <a:lnTo>
                  <a:pt x="360321" y="628863"/>
                </a:lnTo>
                <a:lnTo>
                  <a:pt x="224351" y="458900"/>
                </a:lnTo>
                <a:lnTo>
                  <a:pt x="166563" y="353523"/>
                </a:lnTo>
                <a:lnTo>
                  <a:pt x="0" y="251545"/>
                </a:lnTo>
                <a:lnTo>
                  <a:pt x="57787" y="78183"/>
                </a:lnTo>
                <a:close/>
              </a:path>
            </a:pathLst>
          </a:custGeom>
          <a:solidFill>
            <a:sysClr val="window" lastClr="FFFFFF">
              <a:alpha val="48000"/>
            </a:sysClr>
          </a:solidFill>
          <a:ln w="25400" cap="flat" cmpd="sng" algn="ctr">
            <a:solidFill>
              <a:srgbClr val="FF0000"/>
            </a:solidFill>
            <a:prstDash val="solid"/>
          </a:ln>
          <a:effectLst/>
        </p:spPr>
        <p:txBody>
          <a:bodyPr rtlCol="0" anchor="ctr"/>
          <a:lstStyle/>
          <a:p>
            <a:pPr algn="ctr" fontAlgn="auto">
              <a:spcBef>
                <a:spcPts val="0"/>
              </a:spcBef>
              <a:spcAft>
                <a:spcPts val="0"/>
              </a:spcAft>
              <a:defRPr/>
            </a:pPr>
            <a:endParaRPr lang="en-ZA" sz="1400" kern="0">
              <a:solidFill>
                <a:prstClr val="white"/>
              </a:solidFill>
              <a:latin typeface="Arial"/>
            </a:endParaRPr>
          </a:p>
        </p:txBody>
      </p:sp>
      <p:sp>
        <p:nvSpPr>
          <p:cNvPr id="65" name="Rounded Rectangle 64"/>
          <p:cNvSpPr/>
          <p:nvPr/>
        </p:nvSpPr>
        <p:spPr>
          <a:xfrm>
            <a:off x="304800" y="1771650"/>
            <a:ext cx="2819400" cy="4057650"/>
          </a:xfrm>
          <a:prstGeom prst="roundRect">
            <a:avLst/>
          </a:prstGeom>
          <a:solidFill>
            <a:sysClr val="window" lastClr="FFFFFF"/>
          </a:solidFill>
          <a:ln w="25400" cap="flat" cmpd="sng" algn="ctr">
            <a:solidFill>
              <a:srgbClr val="61C250"/>
            </a:solidFill>
            <a:prstDash val="solid"/>
          </a:ln>
          <a:effectLst/>
        </p:spPr>
        <p:txBody>
          <a:bodyPr rtlCol="0" anchor="ctr"/>
          <a:lstStyle/>
          <a:p>
            <a:pPr algn="ctr" fontAlgn="auto">
              <a:spcBef>
                <a:spcPts val="0"/>
              </a:spcBef>
              <a:spcAft>
                <a:spcPts val="0"/>
              </a:spcAft>
              <a:defRPr/>
            </a:pPr>
            <a:r>
              <a:rPr lang="en-ZA" sz="1400" b="1" kern="0" dirty="0">
                <a:solidFill>
                  <a:srgbClr val="61C250">
                    <a:lumMod val="75000"/>
                  </a:srgbClr>
                </a:solidFill>
                <a:latin typeface="Arial"/>
              </a:rPr>
              <a:t>Use Weather </a:t>
            </a:r>
          </a:p>
          <a:p>
            <a:pPr algn="ctr" fontAlgn="auto">
              <a:spcBef>
                <a:spcPts val="0"/>
              </a:spcBef>
              <a:spcAft>
                <a:spcPts val="0"/>
              </a:spcAft>
              <a:defRPr/>
            </a:pPr>
            <a:r>
              <a:rPr lang="en-ZA" sz="1400" b="1" kern="0" dirty="0">
                <a:solidFill>
                  <a:srgbClr val="61C250">
                    <a:lumMod val="75000"/>
                  </a:srgbClr>
                </a:solidFill>
                <a:latin typeface="Arial"/>
              </a:rPr>
              <a:t>Forecasts</a:t>
            </a:r>
          </a:p>
          <a:p>
            <a:pPr algn="ctr" fontAlgn="auto">
              <a:spcBef>
                <a:spcPts val="0"/>
              </a:spcBef>
              <a:spcAft>
                <a:spcPts val="0"/>
              </a:spcAft>
              <a:defRPr/>
            </a:pPr>
            <a:endParaRPr lang="en-ZA" sz="1400" b="1" kern="0" dirty="0">
              <a:solidFill>
                <a:srgbClr val="61C250">
                  <a:lumMod val="75000"/>
                </a:srgbClr>
              </a:solidFill>
              <a:latin typeface="Arial"/>
            </a:endParaRPr>
          </a:p>
          <a:p>
            <a:pPr algn="ctr" fontAlgn="auto">
              <a:spcBef>
                <a:spcPts val="0"/>
              </a:spcBef>
              <a:spcAft>
                <a:spcPts val="0"/>
              </a:spcAft>
              <a:defRPr/>
            </a:pPr>
            <a:endParaRPr lang="en-ZA" sz="1400" b="1" kern="0" dirty="0">
              <a:solidFill>
                <a:srgbClr val="004165"/>
              </a:solidFill>
              <a:latin typeface="Arial"/>
            </a:endParaRPr>
          </a:p>
          <a:p>
            <a:pPr algn="ctr" fontAlgn="auto">
              <a:spcBef>
                <a:spcPts val="0"/>
              </a:spcBef>
              <a:spcAft>
                <a:spcPts val="0"/>
              </a:spcAft>
              <a:defRPr/>
            </a:pPr>
            <a:endParaRPr lang="en-ZA" sz="1400" b="1" kern="0" dirty="0">
              <a:solidFill>
                <a:srgbClr val="004165"/>
              </a:solidFill>
              <a:latin typeface="Arial"/>
            </a:endParaRPr>
          </a:p>
          <a:p>
            <a:pPr algn="ctr" fontAlgn="auto">
              <a:spcBef>
                <a:spcPts val="0"/>
              </a:spcBef>
              <a:spcAft>
                <a:spcPts val="0"/>
              </a:spcAft>
              <a:defRPr/>
            </a:pPr>
            <a:endParaRPr lang="en-ZA" sz="1400" b="1" kern="0" dirty="0">
              <a:solidFill>
                <a:srgbClr val="004165"/>
              </a:solidFill>
              <a:latin typeface="Arial"/>
            </a:endParaRPr>
          </a:p>
          <a:p>
            <a:pPr algn="ctr" fontAlgn="auto">
              <a:spcBef>
                <a:spcPts val="0"/>
              </a:spcBef>
              <a:spcAft>
                <a:spcPts val="0"/>
              </a:spcAft>
              <a:defRPr/>
            </a:pPr>
            <a:endParaRPr lang="en-ZA" sz="1400" b="1" kern="0" dirty="0">
              <a:solidFill>
                <a:srgbClr val="004165"/>
              </a:solidFill>
              <a:latin typeface="Arial"/>
            </a:endParaRPr>
          </a:p>
          <a:p>
            <a:pPr algn="ctr" fontAlgn="auto">
              <a:spcBef>
                <a:spcPts val="0"/>
              </a:spcBef>
              <a:spcAft>
                <a:spcPts val="0"/>
              </a:spcAft>
              <a:defRPr/>
            </a:pPr>
            <a:endParaRPr lang="en-ZA" sz="1400" b="1" kern="0" dirty="0">
              <a:solidFill>
                <a:srgbClr val="004165"/>
              </a:solidFill>
              <a:latin typeface="Arial"/>
            </a:endParaRPr>
          </a:p>
          <a:p>
            <a:pPr algn="ctr" fontAlgn="auto">
              <a:spcBef>
                <a:spcPts val="0"/>
              </a:spcBef>
              <a:spcAft>
                <a:spcPts val="0"/>
              </a:spcAft>
              <a:defRPr/>
            </a:pPr>
            <a:endParaRPr lang="en-ZA" sz="1400" b="1" kern="0" dirty="0">
              <a:solidFill>
                <a:srgbClr val="004165"/>
              </a:solidFill>
              <a:latin typeface="Arial"/>
            </a:endParaRPr>
          </a:p>
          <a:p>
            <a:pPr algn="ctr" fontAlgn="auto">
              <a:spcBef>
                <a:spcPts val="0"/>
              </a:spcBef>
              <a:spcAft>
                <a:spcPts val="0"/>
              </a:spcAft>
              <a:defRPr/>
            </a:pPr>
            <a:endParaRPr lang="en-ZA" sz="1400" b="1" kern="0" dirty="0">
              <a:solidFill>
                <a:srgbClr val="004165"/>
              </a:solidFill>
              <a:latin typeface="Arial"/>
            </a:endParaRPr>
          </a:p>
          <a:p>
            <a:pPr algn="ctr" fontAlgn="auto">
              <a:spcBef>
                <a:spcPts val="0"/>
              </a:spcBef>
              <a:spcAft>
                <a:spcPts val="0"/>
              </a:spcAft>
              <a:defRPr/>
            </a:pPr>
            <a:endParaRPr lang="en-ZA" sz="1400" b="1" kern="0" dirty="0">
              <a:solidFill>
                <a:srgbClr val="004165"/>
              </a:solidFill>
              <a:latin typeface="Arial"/>
            </a:endParaRPr>
          </a:p>
          <a:p>
            <a:pPr algn="ctr" fontAlgn="auto">
              <a:spcBef>
                <a:spcPts val="0"/>
              </a:spcBef>
              <a:spcAft>
                <a:spcPts val="0"/>
              </a:spcAft>
              <a:defRPr/>
            </a:pPr>
            <a:endParaRPr lang="en-ZA" sz="1400" b="1" kern="0" dirty="0">
              <a:solidFill>
                <a:srgbClr val="004165"/>
              </a:solidFill>
              <a:latin typeface="Arial"/>
            </a:endParaRPr>
          </a:p>
          <a:p>
            <a:pPr algn="ctr" fontAlgn="auto">
              <a:spcBef>
                <a:spcPts val="0"/>
              </a:spcBef>
              <a:spcAft>
                <a:spcPts val="0"/>
              </a:spcAft>
              <a:defRPr/>
            </a:pPr>
            <a:endParaRPr lang="en-ZA" sz="1400" b="1" kern="0" dirty="0">
              <a:solidFill>
                <a:srgbClr val="004165"/>
              </a:solidFill>
              <a:latin typeface="Arial"/>
            </a:endParaRPr>
          </a:p>
          <a:p>
            <a:pPr algn="ctr" fontAlgn="auto">
              <a:spcBef>
                <a:spcPts val="0"/>
              </a:spcBef>
              <a:spcAft>
                <a:spcPts val="0"/>
              </a:spcAft>
              <a:defRPr/>
            </a:pPr>
            <a:endParaRPr lang="en-ZA" sz="1400" b="1" kern="0" dirty="0">
              <a:solidFill>
                <a:srgbClr val="004165"/>
              </a:solidFill>
              <a:latin typeface="Arial"/>
            </a:endParaRPr>
          </a:p>
          <a:p>
            <a:pPr algn="ctr" fontAlgn="auto">
              <a:spcBef>
                <a:spcPts val="0"/>
              </a:spcBef>
              <a:spcAft>
                <a:spcPts val="0"/>
              </a:spcAft>
              <a:defRPr/>
            </a:pPr>
            <a:endParaRPr lang="en-ZA" sz="1400" b="1" kern="0" dirty="0">
              <a:solidFill>
                <a:srgbClr val="004165"/>
              </a:solidFill>
              <a:latin typeface="Arial"/>
            </a:endParaRPr>
          </a:p>
          <a:p>
            <a:pPr algn="ctr" fontAlgn="auto">
              <a:spcBef>
                <a:spcPts val="0"/>
              </a:spcBef>
              <a:spcAft>
                <a:spcPts val="0"/>
              </a:spcAft>
              <a:defRPr/>
            </a:pPr>
            <a:endParaRPr lang="en-ZA" sz="1400" b="1" kern="0" dirty="0">
              <a:solidFill>
                <a:srgbClr val="004165"/>
              </a:solidFill>
              <a:latin typeface="Arial"/>
            </a:endParaRPr>
          </a:p>
          <a:p>
            <a:pPr algn="ctr" fontAlgn="auto">
              <a:spcBef>
                <a:spcPts val="0"/>
              </a:spcBef>
              <a:spcAft>
                <a:spcPts val="0"/>
              </a:spcAft>
              <a:defRPr/>
            </a:pPr>
            <a:endParaRPr lang="en-ZA" sz="1400" b="1" kern="0" dirty="0">
              <a:solidFill>
                <a:srgbClr val="004165"/>
              </a:solidFill>
              <a:latin typeface="Arial"/>
            </a:endParaRPr>
          </a:p>
          <a:p>
            <a:pPr algn="ctr" fontAlgn="auto">
              <a:spcBef>
                <a:spcPts val="0"/>
              </a:spcBef>
              <a:spcAft>
                <a:spcPts val="0"/>
              </a:spcAft>
              <a:defRPr/>
            </a:pPr>
            <a:endParaRPr lang="en-ZA" sz="1400" b="1" kern="0" dirty="0">
              <a:solidFill>
                <a:srgbClr val="004165"/>
              </a:solidFill>
              <a:latin typeface="Arial"/>
            </a:endParaRPr>
          </a:p>
          <a:p>
            <a:pPr algn="ctr" fontAlgn="auto">
              <a:spcBef>
                <a:spcPts val="0"/>
              </a:spcBef>
              <a:spcAft>
                <a:spcPts val="0"/>
              </a:spcAft>
              <a:defRPr/>
            </a:pPr>
            <a:endParaRPr lang="en-ZA" sz="1400" b="1" kern="0" dirty="0">
              <a:solidFill>
                <a:srgbClr val="004165"/>
              </a:solidFill>
              <a:latin typeface="Arial"/>
            </a:endParaRPr>
          </a:p>
        </p:txBody>
      </p:sp>
      <p:sp>
        <p:nvSpPr>
          <p:cNvPr id="66" name="Rounded Rectangle 65"/>
          <p:cNvSpPr/>
          <p:nvPr/>
        </p:nvSpPr>
        <p:spPr>
          <a:xfrm>
            <a:off x="3276600" y="1771650"/>
            <a:ext cx="2819400" cy="4057650"/>
          </a:xfrm>
          <a:prstGeom prst="roundRect">
            <a:avLst/>
          </a:prstGeom>
          <a:solidFill>
            <a:sysClr val="window" lastClr="FFFFFF"/>
          </a:solidFill>
          <a:ln w="25400" cap="flat" cmpd="sng" algn="ctr">
            <a:solidFill>
              <a:srgbClr val="0098DB"/>
            </a:solidFill>
            <a:prstDash val="solid"/>
          </a:ln>
          <a:effectLst/>
        </p:spPr>
        <p:txBody>
          <a:bodyPr rtlCol="0" anchor="ctr"/>
          <a:lstStyle/>
          <a:p>
            <a:pPr algn="ctr" fontAlgn="auto">
              <a:spcBef>
                <a:spcPts val="0"/>
              </a:spcBef>
              <a:spcAft>
                <a:spcPts val="0"/>
              </a:spcAft>
              <a:defRPr/>
            </a:pPr>
            <a:r>
              <a:rPr lang="en-ZA" sz="1400" b="1" kern="0" dirty="0">
                <a:solidFill>
                  <a:srgbClr val="0098DB">
                    <a:lumMod val="50000"/>
                  </a:srgbClr>
                </a:solidFill>
                <a:latin typeface="Arial"/>
              </a:rPr>
              <a:t>Use actual recorded rainfall</a:t>
            </a:r>
          </a:p>
          <a:p>
            <a:pPr algn="ctr" fontAlgn="auto">
              <a:spcBef>
                <a:spcPts val="0"/>
              </a:spcBef>
              <a:spcAft>
                <a:spcPts val="0"/>
              </a:spcAft>
              <a:defRPr/>
            </a:pPr>
            <a:endParaRPr lang="en-ZA" sz="1400" b="1" kern="0" dirty="0">
              <a:solidFill>
                <a:srgbClr val="0098DB">
                  <a:lumMod val="50000"/>
                </a:srgbClr>
              </a:solidFill>
              <a:latin typeface="Arial"/>
            </a:endParaRPr>
          </a:p>
          <a:p>
            <a:pPr algn="ctr" fontAlgn="auto">
              <a:spcBef>
                <a:spcPts val="0"/>
              </a:spcBef>
              <a:spcAft>
                <a:spcPts val="0"/>
              </a:spcAft>
              <a:defRPr/>
            </a:pPr>
            <a:endParaRPr lang="en-ZA" sz="1400" b="1" kern="0" dirty="0">
              <a:solidFill>
                <a:srgbClr val="0098DB">
                  <a:lumMod val="50000"/>
                </a:srgbClr>
              </a:solidFill>
              <a:latin typeface="Arial"/>
            </a:endParaRPr>
          </a:p>
          <a:p>
            <a:pPr algn="ctr" fontAlgn="auto">
              <a:spcBef>
                <a:spcPts val="0"/>
              </a:spcBef>
              <a:spcAft>
                <a:spcPts val="0"/>
              </a:spcAft>
              <a:defRPr/>
            </a:pPr>
            <a:endParaRPr lang="en-ZA" sz="1400" b="1" kern="0" dirty="0">
              <a:solidFill>
                <a:srgbClr val="0098DB">
                  <a:lumMod val="50000"/>
                </a:srgbClr>
              </a:solidFill>
              <a:latin typeface="Arial"/>
            </a:endParaRPr>
          </a:p>
          <a:p>
            <a:pPr algn="ctr" fontAlgn="auto">
              <a:spcBef>
                <a:spcPts val="0"/>
              </a:spcBef>
              <a:spcAft>
                <a:spcPts val="0"/>
              </a:spcAft>
              <a:defRPr/>
            </a:pPr>
            <a:endParaRPr lang="en-ZA" sz="1400" b="1" kern="0" dirty="0">
              <a:solidFill>
                <a:srgbClr val="0098DB">
                  <a:lumMod val="50000"/>
                </a:srgbClr>
              </a:solidFill>
              <a:latin typeface="Arial"/>
            </a:endParaRPr>
          </a:p>
          <a:p>
            <a:pPr algn="ctr" fontAlgn="auto">
              <a:spcBef>
                <a:spcPts val="0"/>
              </a:spcBef>
              <a:spcAft>
                <a:spcPts val="0"/>
              </a:spcAft>
              <a:defRPr/>
            </a:pPr>
            <a:endParaRPr lang="en-ZA" sz="1400" b="1" kern="0" dirty="0">
              <a:solidFill>
                <a:srgbClr val="0098DB">
                  <a:lumMod val="50000"/>
                </a:srgbClr>
              </a:solidFill>
              <a:latin typeface="Arial"/>
            </a:endParaRPr>
          </a:p>
          <a:p>
            <a:pPr algn="ctr" fontAlgn="auto">
              <a:spcBef>
                <a:spcPts val="0"/>
              </a:spcBef>
              <a:spcAft>
                <a:spcPts val="0"/>
              </a:spcAft>
              <a:defRPr/>
            </a:pPr>
            <a:endParaRPr lang="en-ZA" sz="1400" b="1" kern="0" dirty="0">
              <a:solidFill>
                <a:srgbClr val="0098DB">
                  <a:lumMod val="50000"/>
                </a:srgbClr>
              </a:solidFill>
              <a:latin typeface="Arial"/>
            </a:endParaRPr>
          </a:p>
          <a:p>
            <a:pPr algn="ctr" fontAlgn="auto">
              <a:spcBef>
                <a:spcPts val="0"/>
              </a:spcBef>
              <a:spcAft>
                <a:spcPts val="0"/>
              </a:spcAft>
              <a:defRPr/>
            </a:pPr>
            <a:endParaRPr lang="en-ZA" sz="1400" b="1" kern="0" dirty="0">
              <a:solidFill>
                <a:srgbClr val="0098DB">
                  <a:lumMod val="50000"/>
                </a:srgbClr>
              </a:solidFill>
              <a:latin typeface="Arial"/>
            </a:endParaRPr>
          </a:p>
          <a:p>
            <a:pPr algn="ctr" fontAlgn="auto">
              <a:spcBef>
                <a:spcPts val="0"/>
              </a:spcBef>
              <a:spcAft>
                <a:spcPts val="0"/>
              </a:spcAft>
              <a:defRPr/>
            </a:pPr>
            <a:endParaRPr lang="en-ZA" sz="1400" b="1" kern="0" dirty="0">
              <a:solidFill>
                <a:srgbClr val="0098DB">
                  <a:lumMod val="50000"/>
                </a:srgbClr>
              </a:solidFill>
              <a:latin typeface="Arial"/>
            </a:endParaRPr>
          </a:p>
          <a:p>
            <a:pPr algn="ctr" fontAlgn="auto">
              <a:spcBef>
                <a:spcPts val="0"/>
              </a:spcBef>
              <a:spcAft>
                <a:spcPts val="0"/>
              </a:spcAft>
              <a:defRPr/>
            </a:pPr>
            <a:endParaRPr lang="en-ZA" sz="1400" b="1" kern="0" dirty="0">
              <a:solidFill>
                <a:srgbClr val="0098DB">
                  <a:lumMod val="50000"/>
                </a:srgbClr>
              </a:solidFill>
              <a:latin typeface="Arial"/>
            </a:endParaRPr>
          </a:p>
          <a:p>
            <a:pPr algn="ctr" fontAlgn="auto">
              <a:spcBef>
                <a:spcPts val="0"/>
              </a:spcBef>
              <a:spcAft>
                <a:spcPts val="0"/>
              </a:spcAft>
              <a:defRPr/>
            </a:pPr>
            <a:endParaRPr lang="en-ZA" sz="1400" b="1" kern="0" dirty="0">
              <a:solidFill>
                <a:srgbClr val="0098DB">
                  <a:lumMod val="50000"/>
                </a:srgbClr>
              </a:solidFill>
              <a:latin typeface="Arial"/>
            </a:endParaRPr>
          </a:p>
          <a:p>
            <a:pPr algn="ctr" fontAlgn="auto">
              <a:spcBef>
                <a:spcPts val="0"/>
              </a:spcBef>
              <a:spcAft>
                <a:spcPts val="0"/>
              </a:spcAft>
              <a:defRPr/>
            </a:pPr>
            <a:endParaRPr lang="en-ZA" sz="1400" b="1" kern="0" dirty="0">
              <a:solidFill>
                <a:srgbClr val="0098DB">
                  <a:lumMod val="50000"/>
                </a:srgbClr>
              </a:solidFill>
              <a:latin typeface="Arial"/>
            </a:endParaRPr>
          </a:p>
          <a:p>
            <a:pPr algn="ctr" fontAlgn="auto">
              <a:spcBef>
                <a:spcPts val="0"/>
              </a:spcBef>
              <a:spcAft>
                <a:spcPts val="0"/>
              </a:spcAft>
              <a:defRPr/>
            </a:pPr>
            <a:endParaRPr lang="en-ZA" sz="1400" b="1" kern="0" dirty="0">
              <a:solidFill>
                <a:srgbClr val="0098DB">
                  <a:lumMod val="50000"/>
                </a:srgbClr>
              </a:solidFill>
              <a:latin typeface="Arial"/>
            </a:endParaRPr>
          </a:p>
          <a:p>
            <a:pPr algn="ctr" fontAlgn="auto">
              <a:spcBef>
                <a:spcPts val="0"/>
              </a:spcBef>
              <a:spcAft>
                <a:spcPts val="0"/>
              </a:spcAft>
              <a:defRPr/>
            </a:pPr>
            <a:endParaRPr lang="en-ZA" sz="1400" b="1" kern="0" dirty="0">
              <a:solidFill>
                <a:srgbClr val="0098DB">
                  <a:lumMod val="50000"/>
                </a:srgbClr>
              </a:solidFill>
              <a:latin typeface="Arial"/>
            </a:endParaRPr>
          </a:p>
          <a:p>
            <a:pPr algn="ctr" fontAlgn="auto">
              <a:spcBef>
                <a:spcPts val="0"/>
              </a:spcBef>
              <a:spcAft>
                <a:spcPts val="0"/>
              </a:spcAft>
              <a:defRPr/>
            </a:pPr>
            <a:endParaRPr lang="en-ZA" sz="1400" b="1" kern="0" dirty="0">
              <a:solidFill>
                <a:srgbClr val="0098DB">
                  <a:lumMod val="50000"/>
                </a:srgbClr>
              </a:solidFill>
              <a:latin typeface="Arial"/>
            </a:endParaRPr>
          </a:p>
          <a:p>
            <a:pPr algn="ctr" fontAlgn="auto">
              <a:spcBef>
                <a:spcPts val="0"/>
              </a:spcBef>
              <a:spcAft>
                <a:spcPts val="0"/>
              </a:spcAft>
              <a:defRPr/>
            </a:pPr>
            <a:endParaRPr lang="en-ZA" sz="1400" b="1" kern="0" dirty="0">
              <a:solidFill>
                <a:srgbClr val="0098DB">
                  <a:lumMod val="50000"/>
                </a:srgbClr>
              </a:solidFill>
              <a:latin typeface="Arial"/>
            </a:endParaRPr>
          </a:p>
          <a:p>
            <a:pPr algn="ctr" fontAlgn="auto">
              <a:spcBef>
                <a:spcPts val="0"/>
              </a:spcBef>
              <a:spcAft>
                <a:spcPts val="0"/>
              </a:spcAft>
              <a:defRPr/>
            </a:pPr>
            <a:endParaRPr lang="en-ZA" sz="1400" b="1" kern="0" dirty="0">
              <a:solidFill>
                <a:srgbClr val="0098DB">
                  <a:lumMod val="50000"/>
                </a:srgbClr>
              </a:solidFill>
              <a:latin typeface="Arial"/>
            </a:endParaRPr>
          </a:p>
          <a:p>
            <a:pPr algn="ctr" fontAlgn="auto">
              <a:spcBef>
                <a:spcPts val="0"/>
              </a:spcBef>
              <a:spcAft>
                <a:spcPts val="0"/>
              </a:spcAft>
              <a:defRPr/>
            </a:pPr>
            <a:endParaRPr lang="en-ZA" sz="1400" b="1" kern="0" dirty="0">
              <a:solidFill>
                <a:srgbClr val="0098DB">
                  <a:lumMod val="50000"/>
                </a:srgbClr>
              </a:solidFill>
              <a:latin typeface="Arial"/>
            </a:endParaRPr>
          </a:p>
        </p:txBody>
      </p:sp>
      <p:sp>
        <p:nvSpPr>
          <p:cNvPr id="67" name="TextBox 66"/>
          <p:cNvSpPr txBox="1"/>
          <p:nvPr/>
        </p:nvSpPr>
        <p:spPr>
          <a:xfrm>
            <a:off x="550560" y="2286001"/>
            <a:ext cx="2313454" cy="523220"/>
          </a:xfrm>
          <a:prstGeom prst="rect">
            <a:avLst/>
          </a:prstGeom>
          <a:noFill/>
        </p:spPr>
        <p:txBody>
          <a:bodyPr wrap="none" rtlCol="0">
            <a:spAutoFit/>
          </a:bodyPr>
          <a:lstStyle/>
          <a:p>
            <a:pPr fontAlgn="auto">
              <a:spcBef>
                <a:spcPts val="0"/>
              </a:spcBef>
              <a:spcAft>
                <a:spcPts val="0"/>
              </a:spcAft>
              <a:defRPr/>
            </a:pPr>
            <a:r>
              <a:rPr lang="en-ZA" sz="1400" kern="0" dirty="0">
                <a:solidFill>
                  <a:srgbClr val="004165"/>
                </a:solidFill>
              </a:rPr>
              <a:t>Extended Warning</a:t>
            </a:r>
          </a:p>
          <a:p>
            <a:pPr fontAlgn="auto">
              <a:spcBef>
                <a:spcPts val="0"/>
              </a:spcBef>
              <a:spcAft>
                <a:spcPts val="0"/>
              </a:spcAft>
              <a:defRPr/>
            </a:pPr>
            <a:r>
              <a:rPr lang="en-ZA" sz="1400" kern="0" dirty="0">
                <a:solidFill>
                  <a:srgbClr val="004165"/>
                </a:solidFill>
              </a:rPr>
              <a:t>Lead time 10 – 14 days</a:t>
            </a:r>
          </a:p>
        </p:txBody>
      </p:sp>
      <p:cxnSp>
        <p:nvCxnSpPr>
          <p:cNvPr id="68" name="Straight Arrow Connector 67"/>
          <p:cNvCxnSpPr/>
          <p:nvPr/>
        </p:nvCxnSpPr>
        <p:spPr>
          <a:xfrm>
            <a:off x="914400" y="2928425"/>
            <a:ext cx="1752600" cy="0"/>
          </a:xfrm>
          <a:prstGeom prst="straightConnector1">
            <a:avLst/>
          </a:prstGeom>
          <a:noFill/>
          <a:ln w="57150" cap="flat" cmpd="sng" algn="ctr">
            <a:solidFill>
              <a:srgbClr val="0098DB">
                <a:shade val="95000"/>
                <a:satMod val="105000"/>
              </a:srgbClr>
            </a:solidFill>
            <a:prstDash val="solid"/>
            <a:tailEnd type="arrow"/>
          </a:ln>
          <a:effectLst/>
        </p:spPr>
      </p:cxnSp>
      <p:sp>
        <p:nvSpPr>
          <p:cNvPr id="69" name="Oval 68"/>
          <p:cNvSpPr/>
          <p:nvPr/>
        </p:nvSpPr>
        <p:spPr>
          <a:xfrm>
            <a:off x="550562" y="2871275"/>
            <a:ext cx="287641" cy="114300"/>
          </a:xfrm>
          <a:prstGeom prst="ellipse">
            <a:avLst/>
          </a:prstGeom>
          <a:gradFill rotWithShape="1">
            <a:gsLst>
              <a:gs pos="0">
                <a:srgbClr val="0098DB">
                  <a:shade val="51000"/>
                  <a:satMod val="130000"/>
                </a:srgbClr>
              </a:gs>
              <a:gs pos="80000">
                <a:srgbClr val="0098DB">
                  <a:shade val="93000"/>
                  <a:satMod val="130000"/>
                </a:srgbClr>
              </a:gs>
              <a:gs pos="100000">
                <a:srgbClr val="0098DB">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fontAlgn="auto">
              <a:spcBef>
                <a:spcPts val="0"/>
              </a:spcBef>
              <a:spcAft>
                <a:spcPts val="0"/>
              </a:spcAft>
              <a:defRPr/>
            </a:pPr>
            <a:endParaRPr lang="en-ZA" sz="1400" kern="0">
              <a:solidFill>
                <a:prstClr val="white"/>
              </a:solidFill>
              <a:latin typeface="Arial"/>
            </a:endParaRPr>
          </a:p>
        </p:txBody>
      </p:sp>
      <p:sp>
        <p:nvSpPr>
          <p:cNvPr id="70" name="Oval 69"/>
          <p:cNvSpPr/>
          <p:nvPr/>
        </p:nvSpPr>
        <p:spPr>
          <a:xfrm>
            <a:off x="2760362" y="2871275"/>
            <a:ext cx="287641" cy="114300"/>
          </a:xfrm>
          <a:prstGeom prst="ellipse">
            <a:avLst/>
          </a:prstGeom>
          <a:gradFill rotWithShape="1">
            <a:gsLst>
              <a:gs pos="0">
                <a:srgbClr val="63CECA">
                  <a:shade val="51000"/>
                  <a:satMod val="130000"/>
                </a:srgbClr>
              </a:gs>
              <a:gs pos="80000">
                <a:srgbClr val="63CECA">
                  <a:shade val="93000"/>
                  <a:satMod val="130000"/>
                </a:srgbClr>
              </a:gs>
              <a:gs pos="100000">
                <a:srgbClr val="63CECA">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fontAlgn="auto">
              <a:spcBef>
                <a:spcPts val="0"/>
              </a:spcBef>
              <a:spcAft>
                <a:spcPts val="0"/>
              </a:spcAft>
              <a:defRPr/>
            </a:pPr>
            <a:endParaRPr lang="en-ZA" sz="1400" kern="0">
              <a:solidFill>
                <a:prstClr val="white"/>
              </a:solidFill>
              <a:latin typeface="Arial"/>
            </a:endParaRPr>
          </a:p>
        </p:txBody>
      </p:sp>
      <p:sp>
        <p:nvSpPr>
          <p:cNvPr id="71" name="Rounded Rectangle 70"/>
          <p:cNvSpPr/>
          <p:nvPr/>
        </p:nvSpPr>
        <p:spPr>
          <a:xfrm>
            <a:off x="550562" y="3157025"/>
            <a:ext cx="668641" cy="628650"/>
          </a:xfrm>
          <a:prstGeom prst="roundRect">
            <a:avLst/>
          </a:prstGeom>
          <a:solidFill>
            <a:srgbClr val="61C250"/>
          </a:solidFill>
          <a:ln w="25400" cap="flat" cmpd="sng" algn="ctr">
            <a:solidFill>
              <a:srgbClr val="61C250">
                <a:shade val="50000"/>
              </a:srgbClr>
            </a:solidFill>
            <a:prstDash val="solid"/>
          </a:ln>
          <a:effectLst/>
        </p:spPr>
        <p:txBody>
          <a:bodyPr rtlCol="0" anchor="ctr"/>
          <a:lstStyle/>
          <a:p>
            <a:pPr algn="ctr" fontAlgn="auto">
              <a:spcBef>
                <a:spcPts val="0"/>
              </a:spcBef>
              <a:spcAft>
                <a:spcPts val="0"/>
              </a:spcAft>
              <a:defRPr/>
            </a:pPr>
            <a:r>
              <a:rPr lang="en-ZA" sz="1400" kern="0" dirty="0">
                <a:solidFill>
                  <a:prstClr val="white"/>
                </a:solidFill>
                <a:latin typeface="Arial"/>
              </a:rPr>
              <a:t>Forecast</a:t>
            </a:r>
          </a:p>
          <a:p>
            <a:pPr algn="ctr" fontAlgn="auto">
              <a:spcBef>
                <a:spcPts val="0"/>
              </a:spcBef>
              <a:spcAft>
                <a:spcPts val="0"/>
              </a:spcAft>
              <a:defRPr/>
            </a:pPr>
            <a:r>
              <a:rPr lang="en-ZA" sz="1400" kern="0" dirty="0">
                <a:solidFill>
                  <a:prstClr val="white"/>
                </a:solidFill>
                <a:latin typeface="Arial"/>
              </a:rPr>
              <a:t>Rain</a:t>
            </a:r>
          </a:p>
        </p:txBody>
      </p:sp>
      <p:sp>
        <p:nvSpPr>
          <p:cNvPr id="72" name="Rounded Rectangle 71"/>
          <p:cNvSpPr/>
          <p:nvPr/>
        </p:nvSpPr>
        <p:spPr>
          <a:xfrm>
            <a:off x="1312562" y="3157025"/>
            <a:ext cx="668641" cy="628650"/>
          </a:xfrm>
          <a:prstGeom prst="roundRect">
            <a:avLst/>
          </a:prstGeom>
          <a:solidFill>
            <a:srgbClr val="61C250"/>
          </a:solidFill>
          <a:ln w="25400" cap="flat" cmpd="sng" algn="ctr">
            <a:solidFill>
              <a:srgbClr val="61C250">
                <a:shade val="50000"/>
              </a:srgbClr>
            </a:solidFill>
            <a:prstDash val="solid"/>
          </a:ln>
          <a:effectLst/>
        </p:spPr>
        <p:txBody>
          <a:bodyPr rtlCol="0" anchor="ctr"/>
          <a:lstStyle/>
          <a:p>
            <a:pPr algn="ctr" fontAlgn="auto">
              <a:spcBef>
                <a:spcPts val="0"/>
              </a:spcBef>
              <a:spcAft>
                <a:spcPts val="0"/>
              </a:spcAft>
              <a:defRPr/>
            </a:pPr>
            <a:r>
              <a:rPr lang="en-ZA" sz="1400" kern="0" dirty="0">
                <a:solidFill>
                  <a:prstClr val="white"/>
                </a:solidFill>
                <a:latin typeface="Arial"/>
              </a:rPr>
              <a:t>Rain Runoff</a:t>
            </a:r>
          </a:p>
        </p:txBody>
      </p:sp>
      <p:sp>
        <p:nvSpPr>
          <p:cNvPr id="73" name="Rounded Rectangle 72"/>
          <p:cNvSpPr/>
          <p:nvPr/>
        </p:nvSpPr>
        <p:spPr>
          <a:xfrm>
            <a:off x="2091721" y="3157025"/>
            <a:ext cx="668641" cy="628650"/>
          </a:xfrm>
          <a:prstGeom prst="roundRect">
            <a:avLst/>
          </a:prstGeom>
          <a:solidFill>
            <a:srgbClr val="61C250"/>
          </a:solidFill>
          <a:ln w="25400" cap="flat" cmpd="sng" algn="ctr">
            <a:solidFill>
              <a:srgbClr val="61C250">
                <a:shade val="50000"/>
              </a:srgbClr>
            </a:solidFill>
            <a:prstDash val="solid"/>
          </a:ln>
          <a:effectLst/>
        </p:spPr>
        <p:txBody>
          <a:bodyPr rtlCol="0" anchor="ctr"/>
          <a:lstStyle/>
          <a:p>
            <a:pPr algn="ctr" fontAlgn="auto">
              <a:spcBef>
                <a:spcPts val="0"/>
              </a:spcBef>
              <a:spcAft>
                <a:spcPts val="0"/>
              </a:spcAft>
              <a:defRPr/>
            </a:pPr>
            <a:r>
              <a:rPr lang="en-ZA" sz="1400" kern="0" dirty="0">
                <a:solidFill>
                  <a:prstClr val="white"/>
                </a:solidFill>
                <a:latin typeface="Arial"/>
              </a:rPr>
              <a:t>Hydraulic</a:t>
            </a:r>
          </a:p>
        </p:txBody>
      </p:sp>
      <p:cxnSp>
        <p:nvCxnSpPr>
          <p:cNvPr id="74" name="Straight Connector 73"/>
          <p:cNvCxnSpPr/>
          <p:nvPr/>
        </p:nvCxnSpPr>
        <p:spPr>
          <a:xfrm>
            <a:off x="550562" y="3899974"/>
            <a:ext cx="668641" cy="0"/>
          </a:xfrm>
          <a:prstGeom prst="line">
            <a:avLst/>
          </a:prstGeom>
          <a:noFill/>
          <a:ln w="9525" cap="flat" cmpd="sng" algn="ctr">
            <a:solidFill>
              <a:srgbClr val="FF0000"/>
            </a:solidFill>
            <a:prstDash val="solid"/>
          </a:ln>
          <a:effectLst/>
        </p:spPr>
      </p:cxnSp>
      <p:cxnSp>
        <p:nvCxnSpPr>
          <p:cNvPr id="75" name="Straight Connector 74"/>
          <p:cNvCxnSpPr/>
          <p:nvPr/>
        </p:nvCxnSpPr>
        <p:spPr>
          <a:xfrm>
            <a:off x="550562" y="4071424"/>
            <a:ext cx="668641" cy="0"/>
          </a:xfrm>
          <a:prstGeom prst="line">
            <a:avLst/>
          </a:prstGeom>
          <a:noFill/>
          <a:ln w="9525" cap="flat" cmpd="sng" algn="ctr">
            <a:solidFill>
              <a:srgbClr val="FF0000"/>
            </a:solidFill>
            <a:prstDash val="solid"/>
          </a:ln>
          <a:effectLst/>
        </p:spPr>
      </p:cxnSp>
      <p:cxnSp>
        <p:nvCxnSpPr>
          <p:cNvPr id="76" name="Straight Connector 75"/>
          <p:cNvCxnSpPr/>
          <p:nvPr/>
        </p:nvCxnSpPr>
        <p:spPr>
          <a:xfrm>
            <a:off x="1312562" y="4185725"/>
            <a:ext cx="668641" cy="0"/>
          </a:xfrm>
          <a:prstGeom prst="line">
            <a:avLst/>
          </a:prstGeom>
          <a:noFill/>
          <a:ln w="9525" cap="flat" cmpd="sng" algn="ctr">
            <a:solidFill>
              <a:srgbClr val="FF0000"/>
            </a:solidFill>
            <a:prstDash val="solid"/>
          </a:ln>
          <a:effectLst/>
        </p:spPr>
      </p:cxnSp>
      <p:cxnSp>
        <p:nvCxnSpPr>
          <p:cNvPr id="77" name="Straight Connector 76"/>
          <p:cNvCxnSpPr/>
          <p:nvPr/>
        </p:nvCxnSpPr>
        <p:spPr>
          <a:xfrm>
            <a:off x="1295403" y="3899974"/>
            <a:ext cx="668641" cy="0"/>
          </a:xfrm>
          <a:prstGeom prst="line">
            <a:avLst/>
          </a:prstGeom>
          <a:noFill/>
          <a:ln w="9525" cap="flat" cmpd="sng" algn="ctr">
            <a:solidFill>
              <a:srgbClr val="FF0000"/>
            </a:solidFill>
            <a:prstDash val="solid"/>
          </a:ln>
          <a:effectLst/>
        </p:spPr>
      </p:cxnSp>
      <p:cxnSp>
        <p:nvCxnSpPr>
          <p:cNvPr id="78" name="Straight Connector 77"/>
          <p:cNvCxnSpPr/>
          <p:nvPr/>
        </p:nvCxnSpPr>
        <p:spPr>
          <a:xfrm>
            <a:off x="2074562" y="3899974"/>
            <a:ext cx="668641" cy="0"/>
          </a:xfrm>
          <a:prstGeom prst="line">
            <a:avLst/>
          </a:prstGeom>
          <a:noFill/>
          <a:ln w="9525" cap="flat" cmpd="sng" algn="ctr">
            <a:solidFill>
              <a:srgbClr val="FF0000"/>
            </a:solidFill>
            <a:prstDash val="solid"/>
          </a:ln>
          <a:effectLst/>
        </p:spPr>
      </p:cxnSp>
      <p:cxnSp>
        <p:nvCxnSpPr>
          <p:cNvPr id="79" name="Straight Connector 78"/>
          <p:cNvCxnSpPr/>
          <p:nvPr/>
        </p:nvCxnSpPr>
        <p:spPr>
          <a:xfrm>
            <a:off x="2057403" y="4357175"/>
            <a:ext cx="668641" cy="0"/>
          </a:xfrm>
          <a:prstGeom prst="line">
            <a:avLst/>
          </a:prstGeom>
          <a:noFill/>
          <a:ln w="9525" cap="flat" cmpd="sng" algn="ctr">
            <a:solidFill>
              <a:srgbClr val="FF0000"/>
            </a:solidFill>
            <a:prstDash val="solid"/>
          </a:ln>
          <a:effectLst/>
        </p:spPr>
      </p:cxnSp>
      <p:sp>
        <p:nvSpPr>
          <p:cNvPr id="80" name="Rounded Rectangle 79"/>
          <p:cNvSpPr/>
          <p:nvPr/>
        </p:nvSpPr>
        <p:spPr>
          <a:xfrm>
            <a:off x="847598" y="4521900"/>
            <a:ext cx="1590802" cy="1193101"/>
          </a:xfrm>
          <a:prstGeom prst="roundRect">
            <a:avLst>
              <a:gd name="adj" fmla="val 10000"/>
            </a:avLst>
          </a:prstGeom>
          <a:blipFill rotWithShape="1">
            <a:blip r:embed="rId2"/>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81" name="Freeform 80"/>
          <p:cNvSpPr/>
          <p:nvPr/>
        </p:nvSpPr>
        <p:spPr>
          <a:xfrm>
            <a:off x="1254871" y="4541602"/>
            <a:ext cx="1186775" cy="926560"/>
          </a:xfrm>
          <a:custGeom>
            <a:avLst/>
            <a:gdLst>
              <a:gd name="connsiteX0" fmla="*/ 432881 w 1186775"/>
              <a:gd name="connsiteY0" fmla="*/ 0 h 1235413"/>
              <a:gd name="connsiteX1" fmla="*/ 282102 w 1186775"/>
              <a:gd name="connsiteY1" fmla="*/ 165370 h 1235413"/>
              <a:gd name="connsiteX2" fmla="*/ 184826 w 1186775"/>
              <a:gd name="connsiteY2" fmla="*/ 214009 h 1235413"/>
              <a:gd name="connsiteX3" fmla="*/ 126460 w 1186775"/>
              <a:gd name="connsiteY3" fmla="*/ 335604 h 1235413"/>
              <a:gd name="connsiteX4" fmla="*/ 0 w 1186775"/>
              <a:gd name="connsiteY4" fmla="*/ 593387 h 1235413"/>
              <a:gd name="connsiteX5" fmla="*/ 145915 w 1186775"/>
              <a:gd name="connsiteY5" fmla="*/ 646889 h 1235413"/>
              <a:gd name="connsiteX6" fmla="*/ 233464 w 1186775"/>
              <a:gd name="connsiteY6" fmla="*/ 710119 h 1235413"/>
              <a:gd name="connsiteX7" fmla="*/ 282102 w 1186775"/>
              <a:gd name="connsiteY7" fmla="*/ 783077 h 1235413"/>
              <a:gd name="connsiteX8" fmla="*/ 398834 w 1186775"/>
              <a:gd name="connsiteY8" fmla="*/ 802532 h 1235413"/>
              <a:gd name="connsiteX9" fmla="*/ 515566 w 1186775"/>
              <a:gd name="connsiteY9" fmla="*/ 812260 h 1235413"/>
              <a:gd name="connsiteX10" fmla="*/ 617706 w 1186775"/>
              <a:gd name="connsiteY10" fmla="*/ 928992 h 1235413"/>
              <a:gd name="connsiteX11" fmla="*/ 656617 w 1186775"/>
              <a:gd name="connsiteY11" fmla="*/ 1079770 h 1235413"/>
              <a:gd name="connsiteX12" fmla="*/ 831715 w 1186775"/>
              <a:gd name="connsiteY12" fmla="*/ 1196502 h 1235413"/>
              <a:gd name="connsiteX13" fmla="*/ 1035996 w 1186775"/>
              <a:gd name="connsiteY13" fmla="*/ 1225685 h 1235413"/>
              <a:gd name="connsiteX14" fmla="*/ 1186775 w 1186775"/>
              <a:gd name="connsiteY14" fmla="*/ 1235413 h 1235413"/>
              <a:gd name="connsiteX15" fmla="*/ 1186775 w 1186775"/>
              <a:gd name="connsiteY15" fmla="*/ 632298 h 1235413"/>
              <a:gd name="connsiteX16" fmla="*/ 1060315 w 1186775"/>
              <a:gd name="connsiteY16" fmla="*/ 685800 h 1235413"/>
              <a:gd name="connsiteX17" fmla="*/ 1031132 w 1186775"/>
              <a:gd name="connsiteY17" fmla="*/ 627434 h 1235413"/>
              <a:gd name="connsiteX18" fmla="*/ 1001949 w 1186775"/>
              <a:gd name="connsiteY18" fmla="*/ 564204 h 1235413"/>
              <a:gd name="connsiteX19" fmla="*/ 1016541 w 1186775"/>
              <a:gd name="connsiteY19" fmla="*/ 530158 h 1235413"/>
              <a:gd name="connsiteX20" fmla="*/ 992221 w 1186775"/>
              <a:gd name="connsiteY20" fmla="*/ 515566 h 1235413"/>
              <a:gd name="connsiteX21" fmla="*/ 924128 w 1186775"/>
              <a:gd name="connsiteY21" fmla="*/ 530158 h 1235413"/>
              <a:gd name="connsiteX22" fmla="*/ 856034 w 1186775"/>
              <a:gd name="connsiteY22" fmla="*/ 481519 h 1235413"/>
              <a:gd name="connsiteX23" fmla="*/ 856034 w 1186775"/>
              <a:gd name="connsiteY23" fmla="*/ 442609 h 1235413"/>
              <a:gd name="connsiteX24" fmla="*/ 856034 w 1186775"/>
              <a:gd name="connsiteY24" fmla="*/ 384243 h 1235413"/>
              <a:gd name="connsiteX25" fmla="*/ 821987 w 1186775"/>
              <a:gd name="connsiteY25" fmla="*/ 330741 h 1235413"/>
              <a:gd name="connsiteX26" fmla="*/ 783077 w 1186775"/>
              <a:gd name="connsiteY26" fmla="*/ 301558 h 1235413"/>
              <a:gd name="connsiteX27" fmla="*/ 714983 w 1186775"/>
              <a:gd name="connsiteY27" fmla="*/ 267511 h 1235413"/>
              <a:gd name="connsiteX28" fmla="*/ 656617 w 1186775"/>
              <a:gd name="connsiteY28" fmla="*/ 282102 h 1235413"/>
              <a:gd name="connsiteX29" fmla="*/ 642026 w 1186775"/>
              <a:gd name="connsiteY29" fmla="*/ 223736 h 1235413"/>
              <a:gd name="connsiteX30" fmla="*/ 603115 w 1186775"/>
              <a:gd name="connsiteY30" fmla="*/ 189689 h 1235413"/>
              <a:gd name="connsiteX31" fmla="*/ 539885 w 1186775"/>
              <a:gd name="connsiteY31" fmla="*/ 111868 h 1235413"/>
              <a:gd name="connsiteX32" fmla="*/ 432881 w 1186775"/>
              <a:gd name="connsiteY32" fmla="*/ 0 h 1235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86775" h="1235413">
                <a:moveTo>
                  <a:pt x="432881" y="0"/>
                </a:moveTo>
                <a:lnTo>
                  <a:pt x="282102" y="165370"/>
                </a:lnTo>
                <a:lnTo>
                  <a:pt x="184826" y="214009"/>
                </a:lnTo>
                <a:lnTo>
                  <a:pt x="126460" y="335604"/>
                </a:lnTo>
                <a:lnTo>
                  <a:pt x="0" y="593387"/>
                </a:lnTo>
                <a:lnTo>
                  <a:pt x="145915" y="646889"/>
                </a:lnTo>
                <a:lnTo>
                  <a:pt x="233464" y="710119"/>
                </a:lnTo>
                <a:lnTo>
                  <a:pt x="282102" y="783077"/>
                </a:lnTo>
                <a:lnTo>
                  <a:pt x="398834" y="802532"/>
                </a:lnTo>
                <a:lnTo>
                  <a:pt x="515566" y="812260"/>
                </a:lnTo>
                <a:lnTo>
                  <a:pt x="617706" y="928992"/>
                </a:lnTo>
                <a:lnTo>
                  <a:pt x="656617" y="1079770"/>
                </a:lnTo>
                <a:lnTo>
                  <a:pt x="831715" y="1196502"/>
                </a:lnTo>
                <a:lnTo>
                  <a:pt x="1035996" y="1225685"/>
                </a:lnTo>
                <a:lnTo>
                  <a:pt x="1186775" y="1235413"/>
                </a:lnTo>
                <a:lnTo>
                  <a:pt x="1186775" y="632298"/>
                </a:lnTo>
                <a:lnTo>
                  <a:pt x="1060315" y="685800"/>
                </a:lnTo>
                <a:lnTo>
                  <a:pt x="1031132" y="627434"/>
                </a:lnTo>
                <a:lnTo>
                  <a:pt x="1001949" y="564204"/>
                </a:lnTo>
                <a:lnTo>
                  <a:pt x="1016541" y="530158"/>
                </a:lnTo>
                <a:lnTo>
                  <a:pt x="992221" y="515566"/>
                </a:lnTo>
                <a:lnTo>
                  <a:pt x="924128" y="530158"/>
                </a:lnTo>
                <a:lnTo>
                  <a:pt x="856034" y="481519"/>
                </a:lnTo>
                <a:lnTo>
                  <a:pt x="856034" y="442609"/>
                </a:lnTo>
                <a:lnTo>
                  <a:pt x="856034" y="384243"/>
                </a:lnTo>
                <a:lnTo>
                  <a:pt x="821987" y="330741"/>
                </a:lnTo>
                <a:lnTo>
                  <a:pt x="783077" y="301558"/>
                </a:lnTo>
                <a:lnTo>
                  <a:pt x="714983" y="267511"/>
                </a:lnTo>
                <a:lnTo>
                  <a:pt x="656617" y="282102"/>
                </a:lnTo>
                <a:lnTo>
                  <a:pt x="642026" y="223736"/>
                </a:lnTo>
                <a:lnTo>
                  <a:pt x="603115" y="189689"/>
                </a:lnTo>
                <a:lnTo>
                  <a:pt x="539885" y="111868"/>
                </a:lnTo>
                <a:lnTo>
                  <a:pt x="432881" y="0"/>
                </a:lnTo>
                <a:close/>
              </a:path>
            </a:pathLst>
          </a:custGeom>
          <a:solidFill>
            <a:srgbClr val="002060">
              <a:alpha val="50000"/>
            </a:srgbClr>
          </a:solidFill>
          <a:ln w="25400" cap="flat" cmpd="sng" algn="ctr">
            <a:solidFill>
              <a:srgbClr val="FF0000"/>
            </a:solidFill>
            <a:prstDash val="solid"/>
          </a:ln>
          <a:effectLst/>
        </p:spPr>
        <p:txBody>
          <a:bodyPr rtlCol="0" anchor="ctr"/>
          <a:lstStyle/>
          <a:p>
            <a:pPr algn="ctr" fontAlgn="auto">
              <a:spcBef>
                <a:spcPts val="0"/>
              </a:spcBef>
              <a:spcAft>
                <a:spcPts val="0"/>
              </a:spcAft>
              <a:defRPr/>
            </a:pPr>
            <a:endParaRPr lang="en-ZA" sz="1400" kern="0">
              <a:solidFill>
                <a:prstClr val="white"/>
              </a:solidFill>
              <a:latin typeface="Arial"/>
            </a:endParaRPr>
          </a:p>
        </p:txBody>
      </p:sp>
      <p:sp>
        <p:nvSpPr>
          <p:cNvPr id="82" name="Freeform 81"/>
          <p:cNvSpPr/>
          <p:nvPr/>
        </p:nvSpPr>
        <p:spPr>
          <a:xfrm>
            <a:off x="1376467" y="4665630"/>
            <a:ext cx="1065179" cy="663913"/>
          </a:xfrm>
          <a:custGeom>
            <a:avLst/>
            <a:gdLst>
              <a:gd name="connsiteX0" fmla="*/ 155642 w 1065179"/>
              <a:gd name="connsiteY0" fmla="*/ 0 h 885217"/>
              <a:gd name="connsiteX1" fmla="*/ 48638 w 1065179"/>
              <a:gd name="connsiteY1" fmla="*/ 43775 h 885217"/>
              <a:gd name="connsiteX2" fmla="*/ 0 w 1065179"/>
              <a:gd name="connsiteY2" fmla="*/ 150779 h 885217"/>
              <a:gd name="connsiteX3" fmla="*/ 145915 w 1065179"/>
              <a:gd name="connsiteY3" fmla="*/ 243192 h 885217"/>
              <a:gd name="connsiteX4" fmla="*/ 214008 w 1065179"/>
              <a:gd name="connsiteY4" fmla="*/ 316149 h 885217"/>
              <a:gd name="connsiteX5" fmla="*/ 277238 w 1065179"/>
              <a:gd name="connsiteY5" fmla="*/ 413426 h 885217"/>
              <a:gd name="connsiteX6" fmla="*/ 306421 w 1065179"/>
              <a:gd name="connsiteY6" fmla="*/ 486383 h 885217"/>
              <a:gd name="connsiteX7" fmla="*/ 393970 w 1065179"/>
              <a:gd name="connsiteY7" fmla="*/ 554477 h 885217"/>
              <a:gd name="connsiteX8" fmla="*/ 481519 w 1065179"/>
              <a:gd name="connsiteY8" fmla="*/ 593388 h 885217"/>
              <a:gd name="connsiteX9" fmla="*/ 539885 w 1065179"/>
              <a:gd name="connsiteY9" fmla="*/ 656617 h 885217"/>
              <a:gd name="connsiteX10" fmla="*/ 593387 w 1065179"/>
              <a:gd name="connsiteY10" fmla="*/ 724711 h 885217"/>
              <a:gd name="connsiteX11" fmla="*/ 700391 w 1065179"/>
              <a:gd name="connsiteY11" fmla="*/ 744166 h 885217"/>
              <a:gd name="connsiteX12" fmla="*/ 768485 w 1065179"/>
              <a:gd name="connsiteY12" fmla="*/ 768485 h 885217"/>
              <a:gd name="connsiteX13" fmla="*/ 899808 w 1065179"/>
              <a:gd name="connsiteY13" fmla="*/ 841443 h 885217"/>
              <a:gd name="connsiteX14" fmla="*/ 1065179 w 1065179"/>
              <a:gd name="connsiteY14" fmla="*/ 885217 h 885217"/>
              <a:gd name="connsiteX15" fmla="*/ 1060315 w 1065179"/>
              <a:gd name="connsiteY15" fmla="*/ 632298 h 885217"/>
              <a:gd name="connsiteX16" fmla="*/ 919264 w 1065179"/>
              <a:gd name="connsiteY16" fmla="*/ 607979 h 885217"/>
              <a:gd name="connsiteX17" fmla="*/ 870625 w 1065179"/>
              <a:gd name="connsiteY17" fmla="*/ 530158 h 885217"/>
              <a:gd name="connsiteX18" fmla="*/ 773349 w 1065179"/>
              <a:gd name="connsiteY18" fmla="*/ 486383 h 885217"/>
              <a:gd name="connsiteX19" fmla="*/ 651753 w 1065179"/>
              <a:gd name="connsiteY19" fmla="*/ 457200 h 885217"/>
              <a:gd name="connsiteX20" fmla="*/ 583659 w 1065179"/>
              <a:gd name="connsiteY20" fmla="*/ 379379 h 885217"/>
              <a:gd name="connsiteX21" fmla="*/ 583659 w 1065179"/>
              <a:gd name="connsiteY21" fmla="*/ 301558 h 885217"/>
              <a:gd name="connsiteX22" fmla="*/ 505838 w 1065179"/>
              <a:gd name="connsiteY22" fmla="*/ 321013 h 885217"/>
              <a:gd name="connsiteX23" fmla="*/ 442608 w 1065179"/>
              <a:gd name="connsiteY23" fmla="*/ 272375 h 885217"/>
              <a:gd name="connsiteX24" fmla="*/ 384242 w 1065179"/>
              <a:gd name="connsiteY24" fmla="*/ 179962 h 885217"/>
              <a:gd name="connsiteX25" fmla="*/ 262647 w 1065179"/>
              <a:gd name="connsiteY25" fmla="*/ 82685 h 885217"/>
              <a:gd name="connsiteX26" fmla="*/ 155642 w 1065179"/>
              <a:gd name="connsiteY26" fmla="*/ 0 h 88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65179" h="885217">
                <a:moveTo>
                  <a:pt x="155642" y="0"/>
                </a:moveTo>
                <a:lnTo>
                  <a:pt x="48638" y="43775"/>
                </a:lnTo>
                <a:lnTo>
                  <a:pt x="0" y="150779"/>
                </a:lnTo>
                <a:lnTo>
                  <a:pt x="145915" y="243192"/>
                </a:lnTo>
                <a:lnTo>
                  <a:pt x="214008" y="316149"/>
                </a:lnTo>
                <a:lnTo>
                  <a:pt x="277238" y="413426"/>
                </a:lnTo>
                <a:lnTo>
                  <a:pt x="306421" y="486383"/>
                </a:lnTo>
                <a:lnTo>
                  <a:pt x="393970" y="554477"/>
                </a:lnTo>
                <a:lnTo>
                  <a:pt x="481519" y="593388"/>
                </a:lnTo>
                <a:lnTo>
                  <a:pt x="539885" y="656617"/>
                </a:lnTo>
                <a:lnTo>
                  <a:pt x="593387" y="724711"/>
                </a:lnTo>
                <a:lnTo>
                  <a:pt x="700391" y="744166"/>
                </a:lnTo>
                <a:lnTo>
                  <a:pt x="768485" y="768485"/>
                </a:lnTo>
                <a:lnTo>
                  <a:pt x="899808" y="841443"/>
                </a:lnTo>
                <a:lnTo>
                  <a:pt x="1065179" y="885217"/>
                </a:lnTo>
                <a:cubicBezTo>
                  <a:pt x="1063558" y="800911"/>
                  <a:pt x="1061936" y="716604"/>
                  <a:pt x="1060315" y="632298"/>
                </a:cubicBezTo>
                <a:lnTo>
                  <a:pt x="919264" y="607979"/>
                </a:lnTo>
                <a:lnTo>
                  <a:pt x="870625" y="530158"/>
                </a:lnTo>
                <a:lnTo>
                  <a:pt x="773349" y="486383"/>
                </a:lnTo>
                <a:lnTo>
                  <a:pt x="651753" y="457200"/>
                </a:lnTo>
                <a:lnTo>
                  <a:pt x="583659" y="379379"/>
                </a:lnTo>
                <a:lnTo>
                  <a:pt x="583659" y="301558"/>
                </a:lnTo>
                <a:lnTo>
                  <a:pt x="505838" y="321013"/>
                </a:lnTo>
                <a:lnTo>
                  <a:pt x="442608" y="272375"/>
                </a:lnTo>
                <a:lnTo>
                  <a:pt x="384242" y="179962"/>
                </a:lnTo>
                <a:lnTo>
                  <a:pt x="262647" y="82685"/>
                </a:lnTo>
                <a:lnTo>
                  <a:pt x="155642" y="0"/>
                </a:lnTo>
                <a:close/>
              </a:path>
            </a:pathLst>
          </a:custGeom>
          <a:solidFill>
            <a:sysClr val="window" lastClr="FFFFFF">
              <a:alpha val="50000"/>
            </a:sysClr>
          </a:solidFill>
          <a:ln w="25400" cap="flat" cmpd="sng" algn="ctr">
            <a:solidFill>
              <a:srgbClr val="FF0000"/>
            </a:solidFill>
            <a:prstDash val="solid"/>
          </a:ln>
          <a:effectLst/>
        </p:spPr>
        <p:txBody>
          <a:bodyPr rtlCol="0" anchor="ctr"/>
          <a:lstStyle/>
          <a:p>
            <a:pPr algn="ctr" fontAlgn="auto">
              <a:spcBef>
                <a:spcPts val="0"/>
              </a:spcBef>
              <a:spcAft>
                <a:spcPts val="0"/>
              </a:spcAft>
              <a:defRPr/>
            </a:pPr>
            <a:endParaRPr lang="en-ZA" sz="1400" kern="0">
              <a:solidFill>
                <a:prstClr val="white"/>
              </a:solidFill>
              <a:latin typeface="Arial"/>
            </a:endParaRPr>
          </a:p>
        </p:txBody>
      </p:sp>
      <p:sp>
        <p:nvSpPr>
          <p:cNvPr id="83" name="TextBox 82"/>
          <p:cNvSpPr txBox="1"/>
          <p:nvPr/>
        </p:nvSpPr>
        <p:spPr>
          <a:xfrm>
            <a:off x="3581403" y="2286001"/>
            <a:ext cx="2085827" cy="523220"/>
          </a:xfrm>
          <a:prstGeom prst="rect">
            <a:avLst/>
          </a:prstGeom>
          <a:noFill/>
        </p:spPr>
        <p:txBody>
          <a:bodyPr wrap="none" rtlCol="0">
            <a:spAutoFit/>
          </a:bodyPr>
          <a:lstStyle/>
          <a:p>
            <a:pPr fontAlgn="auto">
              <a:spcBef>
                <a:spcPts val="0"/>
              </a:spcBef>
              <a:spcAft>
                <a:spcPts val="0"/>
              </a:spcAft>
              <a:defRPr/>
            </a:pPr>
            <a:r>
              <a:rPr lang="en-ZA" sz="1400" kern="0" dirty="0">
                <a:solidFill>
                  <a:srgbClr val="004165"/>
                </a:solidFill>
              </a:rPr>
              <a:t>Extended Warning</a:t>
            </a:r>
          </a:p>
          <a:p>
            <a:pPr fontAlgn="auto">
              <a:spcBef>
                <a:spcPts val="0"/>
              </a:spcBef>
              <a:spcAft>
                <a:spcPts val="0"/>
              </a:spcAft>
              <a:defRPr/>
            </a:pPr>
            <a:r>
              <a:rPr lang="en-ZA" sz="1400" kern="0" dirty="0">
                <a:solidFill>
                  <a:srgbClr val="004165"/>
                </a:solidFill>
              </a:rPr>
              <a:t>Lead time 3 – 4 days</a:t>
            </a:r>
          </a:p>
        </p:txBody>
      </p:sp>
      <p:cxnSp>
        <p:nvCxnSpPr>
          <p:cNvPr id="84" name="Straight Arrow Connector 83"/>
          <p:cNvCxnSpPr/>
          <p:nvPr/>
        </p:nvCxnSpPr>
        <p:spPr>
          <a:xfrm>
            <a:off x="4572000" y="2928425"/>
            <a:ext cx="1069520" cy="0"/>
          </a:xfrm>
          <a:prstGeom prst="straightConnector1">
            <a:avLst/>
          </a:prstGeom>
          <a:noFill/>
          <a:ln w="57150" cap="flat" cmpd="sng" algn="ctr">
            <a:solidFill>
              <a:srgbClr val="0098DB">
                <a:shade val="95000"/>
                <a:satMod val="105000"/>
              </a:srgbClr>
            </a:solidFill>
            <a:prstDash val="solid"/>
            <a:tailEnd type="arrow"/>
          </a:ln>
          <a:effectLst/>
        </p:spPr>
      </p:cxnSp>
      <p:sp>
        <p:nvSpPr>
          <p:cNvPr id="85" name="Oval 84"/>
          <p:cNvSpPr/>
          <p:nvPr/>
        </p:nvSpPr>
        <p:spPr>
          <a:xfrm>
            <a:off x="4191003" y="2871275"/>
            <a:ext cx="287641" cy="114300"/>
          </a:xfrm>
          <a:prstGeom prst="ellipse">
            <a:avLst/>
          </a:prstGeom>
          <a:gradFill rotWithShape="1">
            <a:gsLst>
              <a:gs pos="0">
                <a:srgbClr val="0098DB">
                  <a:shade val="51000"/>
                  <a:satMod val="130000"/>
                </a:srgbClr>
              </a:gs>
              <a:gs pos="80000">
                <a:srgbClr val="0098DB">
                  <a:shade val="93000"/>
                  <a:satMod val="130000"/>
                </a:srgbClr>
              </a:gs>
              <a:gs pos="100000">
                <a:srgbClr val="0098DB">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fontAlgn="auto">
              <a:spcBef>
                <a:spcPts val="0"/>
              </a:spcBef>
              <a:spcAft>
                <a:spcPts val="0"/>
              </a:spcAft>
              <a:defRPr/>
            </a:pPr>
            <a:endParaRPr lang="en-ZA" sz="1400" kern="0">
              <a:solidFill>
                <a:prstClr val="white"/>
              </a:solidFill>
              <a:latin typeface="Arial"/>
            </a:endParaRPr>
          </a:p>
        </p:txBody>
      </p:sp>
      <p:sp>
        <p:nvSpPr>
          <p:cNvPr id="86" name="Oval 85"/>
          <p:cNvSpPr/>
          <p:nvPr/>
        </p:nvSpPr>
        <p:spPr>
          <a:xfrm>
            <a:off x="5715003" y="2871275"/>
            <a:ext cx="287641" cy="114300"/>
          </a:xfrm>
          <a:prstGeom prst="ellipse">
            <a:avLst/>
          </a:prstGeom>
          <a:gradFill rotWithShape="1">
            <a:gsLst>
              <a:gs pos="0">
                <a:srgbClr val="63CECA">
                  <a:shade val="51000"/>
                  <a:satMod val="130000"/>
                </a:srgbClr>
              </a:gs>
              <a:gs pos="80000">
                <a:srgbClr val="63CECA">
                  <a:shade val="93000"/>
                  <a:satMod val="130000"/>
                </a:srgbClr>
              </a:gs>
              <a:gs pos="100000">
                <a:srgbClr val="63CECA">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fontAlgn="auto">
              <a:spcBef>
                <a:spcPts val="0"/>
              </a:spcBef>
              <a:spcAft>
                <a:spcPts val="0"/>
              </a:spcAft>
              <a:defRPr/>
            </a:pPr>
            <a:endParaRPr lang="en-ZA" sz="1400" kern="0">
              <a:solidFill>
                <a:prstClr val="white"/>
              </a:solidFill>
              <a:latin typeface="Arial"/>
            </a:endParaRPr>
          </a:p>
        </p:txBody>
      </p:sp>
      <p:sp>
        <p:nvSpPr>
          <p:cNvPr id="87" name="Rounded Rectangle 86"/>
          <p:cNvSpPr/>
          <p:nvPr/>
        </p:nvSpPr>
        <p:spPr>
          <a:xfrm>
            <a:off x="3581403" y="3157025"/>
            <a:ext cx="668641" cy="628650"/>
          </a:xfrm>
          <a:prstGeom prst="roundRect">
            <a:avLst/>
          </a:prstGeom>
          <a:solidFill>
            <a:srgbClr val="0098DB"/>
          </a:solidFill>
          <a:ln w="25400" cap="flat" cmpd="sng" algn="ctr">
            <a:solidFill>
              <a:srgbClr val="0098DB">
                <a:shade val="50000"/>
              </a:srgbClr>
            </a:solidFill>
            <a:prstDash val="solid"/>
          </a:ln>
          <a:effectLst/>
        </p:spPr>
        <p:txBody>
          <a:bodyPr rtlCol="0" anchor="ctr"/>
          <a:lstStyle/>
          <a:p>
            <a:pPr algn="ctr" fontAlgn="auto">
              <a:spcBef>
                <a:spcPts val="0"/>
              </a:spcBef>
              <a:spcAft>
                <a:spcPts val="0"/>
              </a:spcAft>
              <a:defRPr/>
            </a:pPr>
            <a:r>
              <a:rPr lang="en-ZA" sz="1400" kern="0" dirty="0">
                <a:solidFill>
                  <a:prstClr val="white"/>
                </a:solidFill>
                <a:latin typeface="Arial"/>
              </a:rPr>
              <a:t>Actual</a:t>
            </a:r>
          </a:p>
          <a:p>
            <a:pPr algn="ctr" fontAlgn="auto">
              <a:spcBef>
                <a:spcPts val="0"/>
              </a:spcBef>
              <a:spcAft>
                <a:spcPts val="0"/>
              </a:spcAft>
              <a:defRPr/>
            </a:pPr>
            <a:r>
              <a:rPr lang="en-ZA" sz="1400" kern="0" dirty="0">
                <a:solidFill>
                  <a:prstClr val="white"/>
                </a:solidFill>
                <a:latin typeface="Arial"/>
              </a:rPr>
              <a:t>Rain</a:t>
            </a:r>
          </a:p>
        </p:txBody>
      </p:sp>
      <p:sp>
        <p:nvSpPr>
          <p:cNvPr id="88" name="Rounded Rectangle 87"/>
          <p:cNvSpPr/>
          <p:nvPr/>
        </p:nvSpPr>
        <p:spPr>
          <a:xfrm>
            <a:off x="4343403" y="3157025"/>
            <a:ext cx="668641" cy="628650"/>
          </a:xfrm>
          <a:prstGeom prst="roundRect">
            <a:avLst/>
          </a:prstGeom>
          <a:solidFill>
            <a:srgbClr val="0098DB"/>
          </a:solidFill>
          <a:ln w="25400" cap="flat" cmpd="sng" algn="ctr">
            <a:solidFill>
              <a:srgbClr val="0098DB">
                <a:shade val="50000"/>
              </a:srgbClr>
            </a:solidFill>
            <a:prstDash val="solid"/>
          </a:ln>
          <a:effectLst/>
        </p:spPr>
        <p:txBody>
          <a:bodyPr rtlCol="0" anchor="ctr"/>
          <a:lstStyle/>
          <a:p>
            <a:pPr algn="ctr" fontAlgn="auto">
              <a:spcBef>
                <a:spcPts val="0"/>
              </a:spcBef>
              <a:spcAft>
                <a:spcPts val="0"/>
              </a:spcAft>
              <a:defRPr/>
            </a:pPr>
            <a:r>
              <a:rPr lang="en-ZA" sz="1400" kern="0" dirty="0">
                <a:solidFill>
                  <a:prstClr val="white"/>
                </a:solidFill>
                <a:latin typeface="Arial"/>
              </a:rPr>
              <a:t>Rain Runoff</a:t>
            </a:r>
          </a:p>
        </p:txBody>
      </p:sp>
      <p:sp>
        <p:nvSpPr>
          <p:cNvPr id="89" name="Rounded Rectangle 88"/>
          <p:cNvSpPr/>
          <p:nvPr/>
        </p:nvSpPr>
        <p:spPr>
          <a:xfrm>
            <a:off x="5122562" y="3157025"/>
            <a:ext cx="668641" cy="628650"/>
          </a:xfrm>
          <a:prstGeom prst="roundRect">
            <a:avLst/>
          </a:prstGeom>
          <a:solidFill>
            <a:srgbClr val="0098DB"/>
          </a:solidFill>
          <a:ln w="25400" cap="flat" cmpd="sng" algn="ctr">
            <a:solidFill>
              <a:srgbClr val="0098DB">
                <a:shade val="50000"/>
              </a:srgbClr>
            </a:solidFill>
            <a:prstDash val="solid"/>
          </a:ln>
          <a:effectLst/>
        </p:spPr>
        <p:txBody>
          <a:bodyPr rtlCol="0" anchor="ctr"/>
          <a:lstStyle/>
          <a:p>
            <a:pPr algn="ctr" fontAlgn="auto">
              <a:spcBef>
                <a:spcPts val="0"/>
              </a:spcBef>
              <a:spcAft>
                <a:spcPts val="0"/>
              </a:spcAft>
              <a:defRPr/>
            </a:pPr>
            <a:r>
              <a:rPr lang="en-ZA" sz="1400" kern="0" dirty="0">
                <a:solidFill>
                  <a:prstClr val="white"/>
                </a:solidFill>
                <a:latin typeface="Arial"/>
              </a:rPr>
              <a:t>Hydraulic</a:t>
            </a:r>
          </a:p>
        </p:txBody>
      </p:sp>
      <p:cxnSp>
        <p:nvCxnSpPr>
          <p:cNvPr id="90" name="Straight Connector 89"/>
          <p:cNvCxnSpPr/>
          <p:nvPr/>
        </p:nvCxnSpPr>
        <p:spPr>
          <a:xfrm>
            <a:off x="3581403" y="3899974"/>
            <a:ext cx="668641" cy="0"/>
          </a:xfrm>
          <a:prstGeom prst="line">
            <a:avLst/>
          </a:prstGeom>
          <a:noFill/>
          <a:ln w="9525" cap="flat" cmpd="sng" algn="ctr">
            <a:solidFill>
              <a:srgbClr val="FF0000"/>
            </a:solidFill>
            <a:prstDash val="solid"/>
          </a:ln>
          <a:effectLst/>
        </p:spPr>
      </p:cxnSp>
      <p:cxnSp>
        <p:nvCxnSpPr>
          <p:cNvPr id="91" name="Straight Connector 90"/>
          <p:cNvCxnSpPr/>
          <p:nvPr/>
        </p:nvCxnSpPr>
        <p:spPr>
          <a:xfrm>
            <a:off x="3581403" y="4000500"/>
            <a:ext cx="668641" cy="0"/>
          </a:xfrm>
          <a:prstGeom prst="line">
            <a:avLst/>
          </a:prstGeom>
          <a:noFill/>
          <a:ln w="9525" cap="flat" cmpd="sng" algn="ctr">
            <a:solidFill>
              <a:srgbClr val="FF0000"/>
            </a:solidFill>
            <a:prstDash val="solid"/>
          </a:ln>
          <a:effectLst/>
        </p:spPr>
      </p:cxnSp>
      <p:cxnSp>
        <p:nvCxnSpPr>
          <p:cNvPr id="92" name="Straight Connector 91"/>
          <p:cNvCxnSpPr/>
          <p:nvPr/>
        </p:nvCxnSpPr>
        <p:spPr>
          <a:xfrm>
            <a:off x="4343403" y="4057650"/>
            <a:ext cx="668641" cy="0"/>
          </a:xfrm>
          <a:prstGeom prst="line">
            <a:avLst/>
          </a:prstGeom>
          <a:noFill/>
          <a:ln w="9525" cap="flat" cmpd="sng" algn="ctr">
            <a:solidFill>
              <a:srgbClr val="FF0000"/>
            </a:solidFill>
            <a:prstDash val="solid"/>
          </a:ln>
          <a:effectLst/>
        </p:spPr>
      </p:cxnSp>
      <p:cxnSp>
        <p:nvCxnSpPr>
          <p:cNvPr id="93" name="Straight Connector 92"/>
          <p:cNvCxnSpPr/>
          <p:nvPr/>
        </p:nvCxnSpPr>
        <p:spPr>
          <a:xfrm>
            <a:off x="4326244" y="3899974"/>
            <a:ext cx="668641" cy="0"/>
          </a:xfrm>
          <a:prstGeom prst="line">
            <a:avLst/>
          </a:prstGeom>
          <a:noFill/>
          <a:ln w="9525" cap="flat" cmpd="sng" algn="ctr">
            <a:solidFill>
              <a:srgbClr val="FF0000"/>
            </a:solidFill>
            <a:prstDash val="solid"/>
          </a:ln>
          <a:effectLst/>
        </p:spPr>
      </p:cxnSp>
      <p:cxnSp>
        <p:nvCxnSpPr>
          <p:cNvPr id="94" name="Straight Connector 93"/>
          <p:cNvCxnSpPr/>
          <p:nvPr/>
        </p:nvCxnSpPr>
        <p:spPr>
          <a:xfrm>
            <a:off x="5105403" y="3899974"/>
            <a:ext cx="668641" cy="0"/>
          </a:xfrm>
          <a:prstGeom prst="line">
            <a:avLst/>
          </a:prstGeom>
          <a:noFill/>
          <a:ln w="9525" cap="flat" cmpd="sng" algn="ctr">
            <a:solidFill>
              <a:srgbClr val="FF0000"/>
            </a:solidFill>
            <a:prstDash val="solid"/>
          </a:ln>
          <a:effectLst/>
        </p:spPr>
      </p:cxnSp>
      <p:cxnSp>
        <p:nvCxnSpPr>
          <p:cNvPr id="95" name="Straight Connector 94"/>
          <p:cNvCxnSpPr/>
          <p:nvPr/>
        </p:nvCxnSpPr>
        <p:spPr>
          <a:xfrm>
            <a:off x="5088244" y="4171950"/>
            <a:ext cx="668641" cy="0"/>
          </a:xfrm>
          <a:prstGeom prst="line">
            <a:avLst/>
          </a:prstGeom>
          <a:noFill/>
          <a:ln w="9525" cap="flat" cmpd="sng" algn="ctr">
            <a:solidFill>
              <a:srgbClr val="FF0000"/>
            </a:solidFill>
            <a:prstDash val="solid"/>
          </a:ln>
          <a:effectLst/>
        </p:spPr>
      </p:cxnSp>
      <p:sp>
        <p:nvSpPr>
          <p:cNvPr id="96" name="Rounded Rectangle 95"/>
          <p:cNvSpPr/>
          <p:nvPr/>
        </p:nvSpPr>
        <p:spPr>
          <a:xfrm>
            <a:off x="3878439" y="4521900"/>
            <a:ext cx="1590802" cy="1193101"/>
          </a:xfrm>
          <a:prstGeom prst="roundRect">
            <a:avLst>
              <a:gd name="adj" fmla="val 10000"/>
            </a:avLst>
          </a:prstGeom>
          <a:blipFill rotWithShape="1">
            <a:blip r:embed="rId2"/>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97" name="Freeform 96"/>
          <p:cNvSpPr/>
          <p:nvPr/>
        </p:nvSpPr>
        <p:spPr>
          <a:xfrm>
            <a:off x="4292695" y="4555584"/>
            <a:ext cx="1183733" cy="897775"/>
          </a:xfrm>
          <a:custGeom>
            <a:avLst/>
            <a:gdLst>
              <a:gd name="connsiteX0" fmla="*/ 408987 w 1183733"/>
              <a:gd name="connsiteY0" fmla="*/ 0 h 1197033"/>
              <a:gd name="connsiteX1" fmla="*/ 605167 w 1183733"/>
              <a:gd name="connsiteY1" fmla="*/ 216131 h 1197033"/>
              <a:gd name="connsiteX2" fmla="*/ 635093 w 1183733"/>
              <a:gd name="connsiteY2" fmla="*/ 282633 h 1197033"/>
              <a:gd name="connsiteX3" fmla="*/ 714895 w 1183733"/>
              <a:gd name="connsiteY3" fmla="*/ 282633 h 1197033"/>
              <a:gd name="connsiteX4" fmla="*/ 801347 w 1183733"/>
              <a:gd name="connsiteY4" fmla="*/ 342484 h 1197033"/>
              <a:gd name="connsiteX5" fmla="*/ 824623 w 1183733"/>
              <a:gd name="connsiteY5" fmla="*/ 382385 h 1197033"/>
              <a:gd name="connsiteX6" fmla="*/ 831273 w 1183733"/>
              <a:gd name="connsiteY6" fmla="*/ 485463 h 1197033"/>
              <a:gd name="connsiteX7" fmla="*/ 927701 w 1183733"/>
              <a:gd name="connsiteY7" fmla="*/ 555290 h 1197033"/>
              <a:gd name="connsiteX8" fmla="*/ 977577 w 1183733"/>
              <a:gd name="connsiteY8" fmla="*/ 548640 h 1197033"/>
              <a:gd name="connsiteX9" fmla="*/ 1014153 w 1183733"/>
              <a:gd name="connsiteY9" fmla="*/ 618467 h 1197033"/>
              <a:gd name="connsiteX10" fmla="*/ 1050729 w 1183733"/>
              <a:gd name="connsiteY10" fmla="*/ 688294 h 1197033"/>
              <a:gd name="connsiteX11" fmla="*/ 1163782 w 1183733"/>
              <a:gd name="connsiteY11" fmla="*/ 658368 h 1197033"/>
              <a:gd name="connsiteX12" fmla="*/ 1183733 w 1183733"/>
              <a:gd name="connsiteY12" fmla="*/ 648393 h 1197033"/>
              <a:gd name="connsiteX13" fmla="*/ 1180408 w 1183733"/>
              <a:gd name="connsiteY13" fmla="*/ 1197033 h 1197033"/>
              <a:gd name="connsiteX14" fmla="*/ 834598 w 1183733"/>
              <a:gd name="connsiteY14" fmla="*/ 1153806 h 1197033"/>
              <a:gd name="connsiteX15" fmla="*/ 658368 w 1183733"/>
              <a:gd name="connsiteY15" fmla="*/ 1040753 h 1197033"/>
              <a:gd name="connsiteX16" fmla="*/ 641743 w 1183733"/>
              <a:gd name="connsiteY16" fmla="*/ 921050 h 1197033"/>
              <a:gd name="connsiteX17" fmla="*/ 525365 w 1183733"/>
              <a:gd name="connsiteY17" fmla="*/ 774746 h 1197033"/>
              <a:gd name="connsiteX18" fmla="*/ 289283 w 1183733"/>
              <a:gd name="connsiteY18" fmla="*/ 741495 h 1197033"/>
              <a:gd name="connsiteX19" fmla="*/ 259357 w 1183733"/>
              <a:gd name="connsiteY19" fmla="*/ 681643 h 1197033"/>
              <a:gd name="connsiteX20" fmla="*/ 156280 w 1183733"/>
              <a:gd name="connsiteY20" fmla="*/ 621792 h 1197033"/>
              <a:gd name="connsiteX21" fmla="*/ 0 w 1183733"/>
              <a:gd name="connsiteY21" fmla="*/ 555290 h 1197033"/>
              <a:gd name="connsiteX22" fmla="*/ 116379 w 1183733"/>
              <a:gd name="connsiteY22" fmla="*/ 339159 h 1197033"/>
              <a:gd name="connsiteX23" fmla="*/ 149629 w 1183733"/>
              <a:gd name="connsiteY23" fmla="*/ 186205 h 1197033"/>
              <a:gd name="connsiteX24" fmla="*/ 289283 w 1183733"/>
              <a:gd name="connsiteY24" fmla="*/ 126353 h 1197033"/>
              <a:gd name="connsiteX25" fmla="*/ 408987 w 1183733"/>
              <a:gd name="connsiteY25" fmla="*/ 0 h 11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3733" h="1197033">
                <a:moveTo>
                  <a:pt x="408987" y="0"/>
                </a:moveTo>
                <a:lnTo>
                  <a:pt x="605167" y="216131"/>
                </a:lnTo>
                <a:lnTo>
                  <a:pt x="635093" y="282633"/>
                </a:lnTo>
                <a:lnTo>
                  <a:pt x="714895" y="282633"/>
                </a:lnTo>
                <a:lnTo>
                  <a:pt x="801347" y="342484"/>
                </a:lnTo>
                <a:lnTo>
                  <a:pt x="824623" y="382385"/>
                </a:lnTo>
                <a:lnTo>
                  <a:pt x="831273" y="485463"/>
                </a:lnTo>
                <a:lnTo>
                  <a:pt x="927701" y="555290"/>
                </a:lnTo>
                <a:lnTo>
                  <a:pt x="977577" y="548640"/>
                </a:lnTo>
                <a:lnTo>
                  <a:pt x="1014153" y="618467"/>
                </a:lnTo>
                <a:lnTo>
                  <a:pt x="1050729" y="688294"/>
                </a:lnTo>
                <a:lnTo>
                  <a:pt x="1163782" y="658368"/>
                </a:lnTo>
                <a:lnTo>
                  <a:pt x="1183733" y="648393"/>
                </a:lnTo>
                <a:cubicBezTo>
                  <a:pt x="1182625" y="831273"/>
                  <a:pt x="1181516" y="1014153"/>
                  <a:pt x="1180408" y="1197033"/>
                </a:cubicBezTo>
                <a:lnTo>
                  <a:pt x="834598" y="1153806"/>
                </a:lnTo>
                <a:lnTo>
                  <a:pt x="658368" y="1040753"/>
                </a:lnTo>
                <a:lnTo>
                  <a:pt x="641743" y="921050"/>
                </a:lnTo>
                <a:lnTo>
                  <a:pt x="525365" y="774746"/>
                </a:lnTo>
                <a:lnTo>
                  <a:pt x="289283" y="741495"/>
                </a:lnTo>
                <a:lnTo>
                  <a:pt x="259357" y="681643"/>
                </a:lnTo>
                <a:lnTo>
                  <a:pt x="156280" y="621792"/>
                </a:lnTo>
                <a:lnTo>
                  <a:pt x="0" y="555290"/>
                </a:lnTo>
                <a:lnTo>
                  <a:pt x="116379" y="339159"/>
                </a:lnTo>
                <a:lnTo>
                  <a:pt x="149629" y="186205"/>
                </a:lnTo>
                <a:lnTo>
                  <a:pt x="289283" y="126353"/>
                </a:lnTo>
                <a:lnTo>
                  <a:pt x="408987" y="0"/>
                </a:lnTo>
                <a:close/>
              </a:path>
            </a:pathLst>
          </a:custGeom>
          <a:solidFill>
            <a:srgbClr val="002060">
              <a:alpha val="49000"/>
            </a:srgbClr>
          </a:solidFill>
          <a:ln w="25400" cap="flat" cmpd="sng" algn="ctr">
            <a:solidFill>
              <a:srgbClr val="FF0000"/>
            </a:solidFill>
            <a:prstDash val="solid"/>
          </a:ln>
          <a:effectLst/>
        </p:spPr>
        <p:txBody>
          <a:bodyPr rtlCol="0" anchor="ctr"/>
          <a:lstStyle/>
          <a:p>
            <a:pPr algn="ctr" fontAlgn="auto">
              <a:spcBef>
                <a:spcPts val="0"/>
              </a:spcBef>
              <a:spcAft>
                <a:spcPts val="0"/>
              </a:spcAft>
              <a:defRPr/>
            </a:pPr>
            <a:endParaRPr lang="en-ZA" sz="1400" kern="0">
              <a:solidFill>
                <a:prstClr val="white"/>
              </a:solidFill>
              <a:latin typeface="Arial"/>
            </a:endParaRPr>
          </a:p>
        </p:txBody>
      </p:sp>
      <p:sp>
        <p:nvSpPr>
          <p:cNvPr id="98" name="Freeform 97"/>
          <p:cNvSpPr/>
          <p:nvPr/>
        </p:nvSpPr>
        <p:spPr>
          <a:xfrm>
            <a:off x="4405748" y="4647855"/>
            <a:ext cx="1067355" cy="705751"/>
          </a:xfrm>
          <a:custGeom>
            <a:avLst/>
            <a:gdLst>
              <a:gd name="connsiteX0" fmla="*/ 53202 w 1067355"/>
              <a:gd name="connsiteY0" fmla="*/ 59852 h 941001"/>
              <a:gd name="connsiteX1" fmla="*/ 162930 w 1067355"/>
              <a:gd name="connsiteY1" fmla="*/ 19951 h 941001"/>
              <a:gd name="connsiteX2" fmla="*/ 179555 w 1067355"/>
              <a:gd name="connsiteY2" fmla="*/ 0 h 941001"/>
              <a:gd name="connsiteX3" fmla="*/ 408987 w 1067355"/>
              <a:gd name="connsiteY3" fmla="*/ 176230 h 941001"/>
              <a:gd name="connsiteX4" fmla="*/ 462188 w 1067355"/>
              <a:gd name="connsiteY4" fmla="*/ 272658 h 941001"/>
              <a:gd name="connsiteX5" fmla="*/ 522040 w 1067355"/>
              <a:gd name="connsiteY5" fmla="*/ 315884 h 941001"/>
              <a:gd name="connsiteX6" fmla="*/ 591867 w 1067355"/>
              <a:gd name="connsiteY6" fmla="*/ 282633 h 941001"/>
              <a:gd name="connsiteX7" fmla="*/ 628443 w 1067355"/>
              <a:gd name="connsiteY7" fmla="*/ 329184 h 941001"/>
              <a:gd name="connsiteX8" fmla="*/ 615142 w 1067355"/>
              <a:gd name="connsiteY8" fmla="*/ 402336 h 941001"/>
              <a:gd name="connsiteX9" fmla="*/ 671669 w 1067355"/>
              <a:gd name="connsiteY9" fmla="*/ 448887 h 941001"/>
              <a:gd name="connsiteX10" fmla="*/ 877824 w 1067355"/>
              <a:gd name="connsiteY10" fmla="*/ 525365 h 941001"/>
              <a:gd name="connsiteX11" fmla="*/ 950976 w 1067355"/>
              <a:gd name="connsiteY11" fmla="*/ 615142 h 941001"/>
              <a:gd name="connsiteX12" fmla="*/ 1067355 w 1067355"/>
              <a:gd name="connsiteY12" fmla="*/ 625117 h 941001"/>
              <a:gd name="connsiteX13" fmla="*/ 1064030 w 1067355"/>
              <a:gd name="connsiteY13" fmla="*/ 941001 h 941001"/>
              <a:gd name="connsiteX14" fmla="*/ 891125 w 1067355"/>
              <a:gd name="connsiteY14" fmla="*/ 901100 h 941001"/>
              <a:gd name="connsiteX15" fmla="*/ 724870 w 1067355"/>
              <a:gd name="connsiteY15" fmla="*/ 811322 h 941001"/>
              <a:gd name="connsiteX16" fmla="*/ 591867 w 1067355"/>
              <a:gd name="connsiteY16" fmla="*/ 781397 h 941001"/>
              <a:gd name="connsiteX17" fmla="*/ 475488 w 1067355"/>
              <a:gd name="connsiteY17" fmla="*/ 648393 h 941001"/>
              <a:gd name="connsiteX18" fmla="*/ 385711 w 1067355"/>
              <a:gd name="connsiteY18" fmla="*/ 615142 h 941001"/>
              <a:gd name="connsiteX19" fmla="*/ 302584 w 1067355"/>
              <a:gd name="connsiteY19" fmla="*/ 545315 h 941001"/>
              <a:gd name="connsiteX20" fmla="*/ 209481 w 1067355"/>
              <a:gd name="connsiteY20" fmla="*/ 395686 h 941001"/>
              <a:gd name="connsiteX21" fmla="*/ 139654 w 1067355"/>
              <a:gd name="connsiteY21" fmla="*/ 292608 h 941001"/>
              <a:gd name="connsiteX22" fmla="*/ 0 w 1067355"/>
              <a:gd name="connsiteY22" fmla="*/ 216131 h 941001"/>
              <a:gd name="connsiteX23" fmla="*/ 53202 w 1067355"/>
              <a:gd name="connsiteY23" fmla="*/ 59852 h 941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67355" h="941001">
                <a:moveTo>
                  <a:pt x="53202" y="59852"/>
                </a:moveTo>
                <a:lnTo>
                  <a:pt x="162930" y="19951"/>
                </a:lnTo>
                <a:lnTo>
                  <a:pt x="179555" y="0"/>
                </a:lnTo>
                <a:lnTo>
                  <a:pt x="408987" y="176230"/>
                </a:lnTo>
                <a:lnTo>
                  <a:pt x="462188" y="272658"/>
                </a:lnTo>
                <a:lnTo>
                  <a:pt x="522040" y="315884"/>
                </a:lnTo>
                <a:lnTo>
                  <a:pt x="591867" y="282633"/>
                </a:lnTo>
                <a:lnTo>
                  <a:pt x="628443" y="329184"/>
                </a:lnTo>
                <a:lnTo>
                  <a:pt x="615142" y="402336"/>
                </a:lnTo>
                <a:lnTo>
                  <a:pt x="671669" y="448887"/>
                </a:lnTo>
                <a:lnTo>
                  <a:pt x="877824" y="525365"/>
                </a:lnTo>
                <a:lnTo>
                  <a:pt x="950976" y="615142"/>
                </a:lnTo>
                <a:lnTo>
                  <a:pt x="1067355" y="625117"/>
                </a:lnTo>
                <a:cubicBezTo>
                  <a:pt x="1066247" y="730412"/>
                  <a:pt x="1065138" y="835706"/>
                  <a:pt x="1064030" y="941001"/>
                </a:cubicBezTo>
                <a:lnTo>
                  <a:pt x="891125" y="901100"/>
                </a:lnTo>
                <a:lnTo>
                  <a:pt x="724870" y="811322"/>
                </a:lnTo>
                <a:lnTo>
                  <a:pt x="591867" y="781397"/>
                </a:lnTo>
                <a:lnTo>
                  <a:pt x="475488" y="648393"/>
                </a:lnTo>
                <a:lnTo>
                  <a:pt x="385711" y="615142"/>
                </a:lnTo>
                <a:lnTo>
                  <a:pt x="302584" y="545315"/>
                </a:lnTo>
                <a:lnTo>
                  <a:pt x="209481" y="395686"/>
                </a:lnTo>
                <a:lnTo>
                  <a:pt x="139654" y="292608"/>
                </a:lnTo>
                <a:lnTo>
                  <a:pt x="0" y="216131"/>
                </a:lnTo>
                <a:lnTo>
                  <a:pt x="53202" y="59852"/>
                </a:lnTo>
                <a:close/>
              </a:path>
            </a:pathLst>
          </a:custGeom>
          <a:solidFill>
            <a:sysClr val="window" lastClr="FFFFFF">
              <a:alpha val="49000"/>
            </a:sysClr>
          </a:solidFill>
          <a:ln w="25400" cap="flat" cmpd="sng" algn="ctr">
            <a:solidFill>
              <a:srgbClr val="FF0000"/>
            </a:solidFill>
            <a:prstDash val="solid"/>
          </a:ln>
          <a:effectLst/>
        </p:spPr>
        <p:txBody>
          <a:bodyPr rtlCol="0" anchor="ctr"/>
          <a:lstStyle/>
          <a:p>
            <a:pPr algn="ctr" fontAlgn="auto">
              <a:spcBef>
                <a:spcPts val="0"/>
              </a:spcBef>
              <a:spcAft>
                <a:spcPts val="0"/>
              </a:spcAft>
              <a:defRPr/>
            </a:pPr>
            <a:endParaRPr lang="en-ZA" sz="1400" kern="0">
              <a:solidFill>
                <a:prstClr val="white"/>
              </a:solidFill>
              <a:latin typeface="Arial"/>
            </a:endParaRPr>
          </a:p>
        </p:txBody>
      </p:sp>
      <p:sp>
        <p:nvSpPr>
          <p:cNvPr id="99" name="TextBox 98"/>
          <p:cNvSpPr txBox="1"/>
          <p:nvPr/>
        </p:nvSpPr>
        <p:spPr>
          <a:xfrm>
            <a:off x="6553202" y="2286001"/>
            <a:ext cx="2085827" cy="523220"/>
          </a:xfrm>
          <a:prstGeom prst="rect">
            <a:avLst/>
          </a:prstGeom>
          <a:noFill/>
        </p:spPr>
        <p:txBody>
          <a:bodyPr wrap="none" rtlCol="0">
            <a:spAutoFit/>
          </a:bodyPr>
          <a:lstStyle/>
          <a:p>
            <a:pPr fontAlgn="auto">
              <a:spcBef>
                <a:spcPts val="0"/>
              </a:spcBef>
              <a:spcAft>
                <a:spcPts val="0"/>
              </a:spcAft>
              <a:defRPr/>
            </a:pPr>
            <a:r>
              <a:rPr lang="en-ZA" sz="1400" kern="0" dirty="0">
                <a:solidFill>
                  <a:srgbClr val="004165"/>
                </a:solidFill>
              </a:rPr>
              <a:t>Extended Warning</a:t>
            </a:r>
          </a:p>
          <a:p>
            <a:pPr fontAlgn="auto">
              <a:spcBef>
                <a:spcPts val="0"/>
              </a:spcBef>
              <a:spcAft>
                <a:spcPts val="0"/>
              </a:spcAft>
              <a:defRPr/>
            </a:pPr>
            <a:r>
              <a:rPr lang="en-ZA" sz="1400" kern="0" dirty="0">
                <a:solidFill>
                  <a:srgbClr val="004165"/>
                </a:solidFill>
              </a:rPr>
              <a:t>Lead time 1 – 2 days</a:t>
            </a:r>
          </a:p>
        </p:txBody>
      </p:sp>
      <p:cxnSp>
        <p:nvCxnSpPr>
          <p:cNvPr id="100" name="Straight Arrow Connector 99"/>
          <p:cNvCxnSpPr/>
          <p:nvPr/>
        </p:nvCxnSpPr>
        <p:spPr>
          <a:xfrm>
            <a:off x="7856358" y="2928425"/>
            <a:ext cx="756962" cy="0"/>
          </a:xfrm>
          <a:prstGeom prst="straightConnector1">
            <a:avLst/>
          </a:prstGeom>
          <a:noFill/>
          <a:ln w="57150" cap="flat" cmpd="sng" algn="ctr">
            <a:solidFill>
              <a:srgbClr val="0098DB">
                <a:shade val="95000"/>
                <a:satMod val="105000"/>
              </a:srgbClr>
            </a:solidFill>
            <a:prstDash val="solid"/>
            <a:tailEnd type="arrow"/>
          </a:ln>
          <a:effectLst/>
        </p:spPr>
      </p:cxnSp>
      <p:sp>
        <p:nvSpPr>
          <p:cNvPr id="101" name="Oval 100"/>
          <p:cNvSpPr/>
          <p:nvPr/>
        </p:nvSpPr>
        <p:spPr>
          <a:xfrm>
            <a:off x="7408562" y="2871275"/>
            <a:ext cx="287641" cy="114300"/>
          </a:xfrm>
          <a:prstGeom prst="ellipse">
            <a:avLst/>
          </a:prstGeom>
          <a:gradFill rotWithShape="1">
            <a:gsLst>
              <a:gs pos="0">
                <a:srgbClr val="0098DB">
                  <a:shade val="51000"/>
                  <a:satMod val="130000"/>
                </a:srgbClr>
              </a:gs>
              <a:gs pos="80000">
                <a:srgbClr val="0098DB">
                  <a:shade val="93000"/>
                  <a:satMod val="130000"/>
                </a:srgbClr>
              </a:gs>
              <a:gs pos="100000">
                <a:srgbClr val="0098DB">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fontAlgn="auto">
              <a:spcBef>
                <a:spcPts val="0"/>
              </a:spcBef>
              <a:spcAft>
                <a:spcPts val="0"/>
              </a:spcAft>
              <a:defRPr/>
            </a:pPr>
            <a:endParaRPr lang="en-ZA" sz="1400" kern="0">
              <a:solidFill>
                <a:prstClr val="white"/>
              </a:solidFill>
              <a:latin typeface="Arial"/>
            </a:endParaRPr>
          </a:p>
        </p:txBody>
      </p:sp>
      <p:sp>
        <p:nvSpPr>
          <p:cNvPr id="102" name="Oval 101"/>
          <p:cNvSpPr/>
          <p:nvPr/>
        </p:nvSpPr>
        <p:spPr>
          <a:xfrm>
            <a:off x="8686803" y="2871275"/>
            <a:ext cx="287641" cy="114300"/>
          </a:xfrm>
          <a:prstGeom prst="ellipse">
            <a:avLst/>
          </a:prstGeom>
          <a:gradFill rotWithShape="1">
            <a:gsLst>
              <a:gs pos="0">
                <a:srgbClr val="63CECA">
                  <a:shade val="51000"/>
                  <a:satMod val="130000"/>
                </a:srgbClr>
              </a:gs>
              <a:gs pos="80000">
                <a:srgbClr val="63CECA">
                  <a:shade val="93000"/>
                  <a:satMod val="130000"/>
                </a:srgbClr>
              </a:gs>
              <a:gs pos="100000">
                <a:srgbClr val="63CECA">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fontAlgn="auto">
              <a:spcBef>
                <a:spcPts val="0"/>
              </a:spcBef>
              <a:spcAft>
                <a:spcPts val="0"/>
              </a:spcAft>
              <a:defRPr/>
            </a:pPr>
            <a:endParaRPr lang="en-ZA" sz="1400" kern="0">
              <a:solidFill>
                <a:prstClr val="white"/>
              </a:solidFill>
              <a:latin typeface="Arial"/>
            </a:endParaRPr>
          </a:p>
        </p:txBody>
      </p:sp>
      <p:sp>
        <p:nvSpPr>
          <p:cNvPr id="103" name="Rounded Rectangle 102"/>
          <p:cNvSpPr/>
          <p:nvPr/>
        </p:nvSpPr>
        <p:spPr>
          <a:xfrm>
            <a:off x="6646562" y="3157025"/>
            <a:ext cx="668641" cy="628650"/>
          </a:xfrm>
          <a:prstGeom prst="roundRect">
            <a:avLst/>
          </a:prstGeom>
          <a:solidFill>
            <a:srgbClr val="C1E2E5"/>
          </a:solidFill>
          <a:ln w="25400" cap="flat" cmpd="sng" algn="ctr">
            <a:solidFill>
              <a:srgbClr val="C1E2E5">
                <a:shade val="50000"/>
              </a:srgbClr>
            </a:solidFill>
            <a:prstDash val="solid"/>
          </a:ln>
          <a:effectLst/>
        </p:spPr>
        <p:txBody>
          <a:bodyPr rtlCol="0" anchor="ctr"/>
          <a:lstStyle/>
          <a:p>
            <a:pPr algn="ctr" fontAlgn="auto">
              <a:spcBef>
                <a:spcPts val="0"/>
              </a:spcBef>
              <a:spcAft>
                <a:spcPts val="0"/>
              </a:spcAft>
              <a:defRPr/>
            </a:pPr>
            <a:r>
              <a:rPr lang="en-ZA" sz="1400" kern="0" dirty="0">
                <a:solidFill>
                  <a:prstClr val="white"/>
                </a:solidFill>
                <a:latin typeface="Arial"/>
              </a:rPr>
              <a:t>Rec Runoff</a:t>
            </a:r>
          </a:p>
        </p:txBody>
      </p:sp>
      <p:sp>
        <p:nvSpPr>
          <p:cNvPr id="104" name="Rounded Rectangle 103"/>
          <p:cNvSpPr/>
          <p:nvPr/>
        </p:nvSpPr>
        <p:spPr>
          <a:xfrm>
            <a:off x="8094360" y="3157025"/>
            <a:ext cx="668641" cy="628650"/>
          </a:xfrm>
          <a:prstGeom prst="roundRect">
            <a:avLst/>
          </a:prstGeom>
          <a:solidFill>
            <a:srgbClr val="C1E2E5"/>
          </a:solidFill>
          <a:ln w="25400" cap="flat" cmpd="sng" algn="ctr">
            <a:solidFill>
              <a:srgbClr val="C1E2E5">
                <a:shade val="50000"/>
              </a:srgbClr>
            </a:solidFill>
            <a:prstDash val="solid"/>
          </a:ln>
          <a:effectLst/>
        </p:spPr>
        <p:txBody>
          <a:bodyPr rtlCol="0" anchor="ctr"/>
          <a:lstStyle/>
          <a:p>
            <a:pPr algn="ctr" fontAlgn="auto">
              <a:spcBef>
                <a:spcPts val="0"/>
              </a:spcBef>
              <a:spcAft>
                <a:spcPts val="0"/>
              </a:spcAft>
              <a:defRPr/>
            </a:pPr>
            <a:r>
              <a:rPr lang="en-ZA" sz="1400" kern="0" dirty="0">
                <a:solidFill>
                  <a:prstClr val="white"/>
                </a:solidFill>
                <a:latin typeface="Arial"/>
              </a:rPr>
              <a:t>Hydraulic</a:t>
            </a:r>
          </a:p>
        </p:txBody>
      </p:sp>
      <p:cxnSp>
        <p:nvCxnSpPr>
          <p:cNvPr id="105" name="Straight Connector 104"/>
          <p:cNvCxnSpPr/>
          <p:nvPr/>
        </p:nvCxnSpPr>
        <p:spPr>
          <a:xfrm>
            <a:off x="6646562" y="3943350"/>
            <a:ext cx="668641" cy="0"/>
          </a:xfrm>
          <a:prstGeom prst="line">
            <a:avLst/>
          </a:prstGeom>
          <a:noFill/>
          <a:ln w="9525" cap="flat" cmpd="sng" algn="ctr">
            <a:solidFill>
              <a:srgbClr val="FF0000"/>
            </a:solidFill>
            <a:prstDash val="solid"/>
          </a:ln>
          <a:effectLst/>
        </p:spPr>
      </p:cxnSp>
      <p:cxnSp>
        <p:nvCxnSpPr>
          <p:cNvPr id="106" name="Straight Connector 105"/>
          <p:cNvCxnSpPr/>
          <p:nvPr/>
        </p:nvCxnSpPr>
        <p:spPr>
          <a:xfrm>
            <a:off x="6629403" y="3899974"/>
            <a:ext cx="668641" cy="0"/>
          </a:xfrm>
          <a:prstGeom prst="line">
            <a:avLst/>
          </a:prstGeom>
          <a:noFill/>
          <a:ln w="9525" cap="flat" cmpd="sng" algn="ctr">
            <a:solidFill>
              <a:srgbClr val="FF0000"/>
            </a:solidFill>
            <a:prstDash val="solid"/>
          </a:ln>
          <a:effectLst/>
        </p:spPr>
      </p:cxnSp>
      <p:cxnSp>
        <p:nvCxnSpPr>
          <p:cNvPr id="107" name="Straight Connector 106"/>
          <p:cNvCxnSpPr/>
          <p:nvPr/>
        </p:nvCxnSpPr>
        <p:spPr>
          <a:xfrm>
            <a:off x="8077203" y="3899974"/>
            <a:ext cx="668641" cy="0"/>
          </a:xfrm>
          <a:prstGeom prst="line">
            <a:avLst/>
          </a:prstGeom>
          <a:noFill/>
          <a:ln w="9525" cap="flat" cmpd="sng" algn="ctr">
            <a:solidFill>
              <a:srgbClr val="FF0000"/>
            </a:solidFill>
            <a:prstDash val="solid"/>
          </a:ln>
          <a:effectLst/>
        </p:spPr>
      </p:cxnSp>
      <p:cxnSp>
        <p:nvCxnSpPr>
          <p:cNvPr id="108" name="Straight Connector 107"/>
          <p:cNvCxnSpPr/>
          <p:nvPr/>
        </p:nvCxnSpPr>
        <p:spPr>
          <a:xfrm>
            <a:off x="8060044" y="4000500"/>
            <a:ext cx="668641" cy="0"/>
          </a:xfrm>
          <a:prstGeom prst="line">
            <a:avLst/>
          </a:prstGeom>
          <a:noFill/>
          <a:ln w="9525" cap="flat" cmpd="sng" algn="ctr">
            <a:solidFill>
              <a:srgbClr val="FF0000"/>
            </a:solidFill>
            <a:prstDash val="solid"/>
          </a:ln>
          <a:effectLst/>
        </p:spPr>
      </p:cxnSp>
      <p:pic>
        <p:nvPicPr>
          <p:cNvPr id="109" name="Picture 2" descr="C:\Program Files (x86)\Microsoft Office\MEDIA\CAGCAT10\j0300840.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0700" y="2010367"/>
            <a:ext cx="6065658" cy="3831908"/>
          </a:xfrm>
          <a:prstGeom prst="rect">
            <a:avLst/>
          </a:prstGeom>
          <a:noFill/>
          <a:extLst>
            <a:ext uri="{909E8E84-426E-40DD-AFC4-6F175D3DCCD1}">
              <a14:hiddenFill xmlns:a14="http://schemas.microsoft.com/office/drawing/2010/main">
                <a:solidFill>
                  <a:srgbClr val="FFFFFF"/>
                </a:solidFill>
              </a14:hiddenFill>
            </a:ext>
          </a:extLst>
        </p:spPr>
      </p:pic>
      <p:sp>
        <p:nvSpPr>
          <p:cNvPr id="110" name="TextBox 109"/>
          <p:cNvSpPr txBox="1"/>
          <p:nvPr/>
        </p:nvSpPr>
        <p:spPr>
          <a:xfrm>
            <a:off x="3288168" y="2662231"/>
            <a:ext cx="3302507" cy="2800767"/>
          </a:xfrm>
          <a:prstGeom prst="rect">
            <a:avLst/>
          </a:prstGeom>
          <a:noFill/>
        </p:spPr>
        <p:txBody>
          <a:bodyPr wrap="none" rtlCol="0">
            <a:spAutoFit/>
          </a:bodyPr>
          <a:lstStyle/>
          <a:p>
            <a:pPr algn="ctr" fontAlgn="auto">
              <a:spcBef>
                <a:spcPts val="0"/>
              </a:spcBef>
              <a:spcAft>
                <a:spcPts val="0"/>
              </a:spcAft>
              <a:defRPr/>
            </a:pPr>
            <a:r>
              <a:rPr lang="en-ZA" sz="4400" b="1" kern="0" dirty="0" err="1">
                <a:solidFill>
                  <a:srgbClr val="FFFF00"/>
                </a:solidFill>
              </a:rPr>
              <a:t>Tradeoff</a:t>
            </a:r>
            <a:endParaRPr lang="en-ZA" sz="4400" b="1" kern="0" dirty="0">
              <a:solidFill>
                <a:srgbClr val="FFFF00"/>
              </a:solidFill>
            </a:endParaRPr>
          </a:p>
          <a:p>
            <a:pPr algn="ctr" fontAlgn="auto">
              <a:spcBef>
                <a:spcPts val="0"/>
              </a:spcBef>
              <a:spcAft>
                <a:spcPts val="0"/>
              </a:spcAft>
              <a:defRPr/>
            </a:pPr>
            <a:r>
              <a:rPr lang="en-ZA" sz="4400" b="1" kern="0" dirty="0">
                <a:solidFill>
                  <a:srgbClr val="FFFF00"/>
                </a:solidFill>
              </a:rPr>
              <a:t>Lead time</a:t>
            </a:r>
          </a:p>
          <a:p>
            <a:pPr algn="ctr" fontAlgn="auto">
              <a:spcBef>
                <a:spcPts val="0"/>
              </a:spcBef>
              <a:spcAft>
                <a:spcPts val="0"/>
              </a:spcAft>
              <a:defRPr/>
            </a:pPr>
            <a:r>
              <a:rPr lang="en-ZA" sz="4400" b="1" kern="0" dirty="0" err="1">
                <a:solidFill>
                  <a:srgbClr val="FFFF00"/>
                </a:solidFill>
              </a:rPr>
              <a:t>Vs</a:t>
            </a:r>
            <a:endParaRPr lang="en-ZA" sz="4400" b="1" kern="0" dirty="0">
              <a:solidFill>
                <a:srgbClr val="FFFF00"/>
              </a:solidFill>
            </a:endParaRPr>
          </a:p>
          <a:p>
            <a:pPr algn="ctr" fontAlgn="auto">
              <a:spcBef>
                <a:spcPts val="0"/>
              </a:spcBef>
              <a:spcAft>
                <a:spcPts val="0"/>
              </a:spcAft>
              <a:defRPr/>
            </a:pPr>
            <a:r>
              <a:rPr lang="en-ZA" sz="4400" b="1" kern="0" dirty="0">
                <a:solidFill>
                  <a:srgbClr val="FFFF00"/>
                </a:solidFill>
              </a:rPr>
              <a:t>Accuracy</a:t>
            </a:r>
          </a:p>
        </p:txBody>
      </p:sp>
    </p:spTree>
    <p:extLst>
      <p:ext uri="{BB962C8B-B14F-4D97-AF65-F5344CB8AC3E}">
        <p14:creationId xmlns:p14="http://schemas.microsoft.com/office/powerpoint/2010/main" val="4184370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8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8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9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9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88"/>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93"/>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9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89"/>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94"/>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9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96"/>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97"/>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61"/>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99"/>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01"/>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100"/>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02"/>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103"/>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106"/>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105"/>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104"/>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107"/>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108"/>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nodeType="clickEffect">
                                  <p:stCondLst>
                                    <p:cond delay="0"/>
                                  </p:stCondLst>
                                  <p:childTnLst>
                                    <p:set>
                                      <p:cBhvr>
                                        <p:cTn id="128" dur="1" fill="hold">
                                          <p:stCondLst>
                                            <p:cond delay="0"/>
                                          </p:stCondLst>
                                        </p:cTn>
                                        <p:tgtEl>
                                          <p:spTgt spid="62"/>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63"/>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64"/>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nodeType="clickEffect">
                                  <p:stCondLst>
                                    <p:cond delay="0"/>
                                  </p:stCondLst>
                                  <p:childTnLst>
                                    <p:set>
                                      <p:cBhvr>
                                        <p:cTn id="136" dur="1" fill="hold">
                                          <p:stCondLst>
                                            <p:cond delay="0"/>
                                          </p:stCondLst>
                                        </p:cTn>
                                        <p:tgtEl>
                                          <p:spTgt spid="109"/>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3" grpId="0" animBg="1"/>
      <p:bldP spid="64" grpId="0" animBg="1"/>
      <p:bldP spid="65" grpId="0" animBg="1"/>
      <p:bldP spid="66" grpId="0" animBg="1"/>
      <p:bldP spid="67" grpId="0"/>
      <p:bldP spid="69" grpId="0" animBg="1"/>
      <p:bldP spid="70" grpId="0" animBg="1"/>
      <p:bldP spid="71" grpId="0" animBg="1"/>
      <p:bldP spid="72" grpId="0" animBg="1"/>
      <p:bldP spid="73" grpId="0" animBg="1"/>
      <p:bldP spid="81" grpId="0" animBg="1"/>
      <p:bldP spid="82" grpId="0" animBg="1"/>
      <p:bldP spid="83" grpId="0"/>
      <p:bldP spid="85" grpId="0" animBg="1"/>
      <p:bldP spid="86" grpId="0" animBg="1"/>
      <p:bldP spid="87" grpId="0" animBg="1"/>
      <p:bldP spid="88" grpId="0" animBg="1"/>
      <p:bldP spid="89" grpId="0" animBg="1"/>
      <p:bldP spid="97" grpId="0" animBg="1"/>
      <p:bldP spid="98" grpId="0" animBg="1"/>
      <p:bldP spid="99" grpId="0"/>
      <p:bldP spid="101" grpId="0" animBg="1"/>
      <p:bldP spid="102" grpId="0" animBg="1"/>
      <p:bldP spid="103" grpId="0" animBg="1"/>
      <p:bldP spid="104" grpId="0" animBg="1"/>
      <p:bldP spid="1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HYDROLOGICAL MODELLING</a:t>
            </a:r>
            <a:endParaRPr lang="en-GB" dirty="0"/>
          </a:p>
        </p:txBody>
      </p:sp>
      <p:sp>
        <p:nvSpPr>
          <p:cNvPr id="3" name="Content Placeholder 2"/>
          <p:cNvSpPr>
            <a:spLocks noGrp="1"/>
          </p:cNvSpPr>
          <p:nvPr>
            <p:ph sz="quarter" idx="13"/>
          </p:nvPr>
        </p:nvSpPr>
        <p:spPr/>
        <p:txBody>
          <a:bodyPr/>
          <a:lstStyle/>
          <a:p>
            <a:pPr marL="0" indent="0">
              <a:buNone/>
            </a:pPr>
            <a:endParaRPr lang="en-GB" dirty="0"/>
          </a:p>
        </p:txBody>
      </p:sp>
      <p:pic>
        <p:nvPicPr>
          <p:cNvPr id="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708" y="1232103"/>
            <a:ext cx="3731387" cy="4068560"/>
          </a:xfrm>
          <a:prstGeom prst="rect">
            <a:avLst/>
          </a:prstGeom>
          <a:solidFill>
            <a:srgbClr val="FF9900"/>
          </a:solidFill>
          <a:ln>
            <a:noFill/>
          </a:ln>
          <a:effectLst/>
        </p:spPr>
      </p:pic>
      <p:pic>
        <p:nvPicPr>
          <p:cNvPr id="9" name="Picture 3" descr="50111-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84" y="3699601"/>
            <a:ext cx="5069341" cy="3012349"/>
          </a:xfrm>
          <a:prstGeom prst="rect">
            <a:avLst/>
          </a:prstGeom>
          <a:solidFill>
            <a:srgbClr val="FF9900"/>
          </a:solidFill>
          <a:ln w="15875">
            <a:noFill/>
            <a:miter lim="800000"/>
            <a:headEnd/>
            <a:tailEnd/>
          </a:ln>
        </p:spPr>
      </p:pic>
      <p:sp>
        <p:nvSpPr>
          <p:cNvPr id="10" name="Text Box 4"/>
          <p:cNvSpPr txBox="1">
            <a:spLocks noChangeArrowheads="1"/>
          </p:cNvSpPr>
          <p:nvPr/>
        </p:nvSpPr>
        <p:spPr bwMode="auto">
          <a:xfrm>
            <a:off x="2703598" y="3367379"/>
            <a:ext cx="2915139" cy="338554"/>
          </a:xfrm>
          <a:prstGeom prst="rect">
            <a:avLst/>
          </a:prstGeom>
          <a:solidFill>
            <a:schemeClr val="bg2"/>
          </a:solidFill>
          <a:ln w="12700">
            <a:noFill/>
            <a:miter lim="800000"/>
            <a:headEnd/>
            <a:tailEnd/>
          </a:ln>
          <a:effectLst/>
        </p:spPr>
        <p:txBody>
          <a:bodyPr wrap="square">
            <a:spAutoFit/>
          </a:bodyPr>
          <a:lstStyle/>
          <a:p>
            <a:pPr eaLnBrk="0" hangingPunct="0">
              <a:spcBef>
                <a:spcPct val="50000"/>
              </a:spcBef>
            </a:pPr>
            <a:r>
              <a:rPr lang="en-GB" sz="1600" b="1" dirty="0">
                <a:solidFill>
                  <a:schemeClr val="accent6"/>
                </a:solidFill>
                <a:latin typeface="Arial"/>
              </a:rPr>
              <a:t>The NAM Conceptual model</a:t>
            </a:r>
          </a:p>
        </p:txBody>
      </p:sp>
      <p:pic>
        <p:nvPicPr>
          <p:cNvPr id="1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0784" y="1200868"/>
            <a:ext cx="3248522" cy="3423747"/>
          </a:xfrm>
          <a:prstGeom prst="rect">
            <a:avLst/>
          </a:prstGeom>
          <a:solidFill>
            <a:srgbClr val="FF9900"/>
          </a:solidFill>
          <a:ln w="19050">
            <a:noFill/>
            <a:miter lim="800000"/>
            <a:headEnd/>
            <a:tailEnd/>
          </a:ln>
          <a:effectLst/>
        </p:spPr>
      </p:pic>
      <p:sp>
        <p:nvSpPr>
          <p:cNvPr id="12" name="Footer Placeholder 11"/>
          <p:cNvSpPr>
            <a:spLocks noGrp="1"/>
          </p:cNvSpPr>
          <p:nvPr>
            <p:ph type="ftr" sz="quarter" idx="11"/>
          </p:nvPr>
        </p:nvSpPr>
        <p:spPr/>
        <p:txBody>
          <a:bodyPr/>
          <a:lstStyle/>
          <a:p>
            <a:r>
              <a:rPr lang="en-GB" noProof="0"/>
              <a:t>© DHI</a:t>
            </a:r>
          </a:p>
        </p:txBody>
      </p:sp>
    </p:spTree>
    <p:extLst>
      <p:ext uri="{BB962C8B-B14F-4D97-AF65-F5344CB8AC3E}">
        <p14:creationId xmlns:p14="http://schemas.microsoft.com/office/powerpoint/2010/main" val="4000333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HYDROLOGICAL MODELLING</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River Basin Models - Terminology</a:t>
            </a:r>
            <a:endParaRPr lang="en-GB" dirty="0"/>
          </a:p>
        </p:txBody>
      </p:sp>
      <p:sp>
        <p:nvSpPr>
          <p:cNvPr id="13" name="Line 4"/>
          <p:cNvSpPr>
            <a:spLocks noChangeShapeType="1"/>
          </p:cNvSpPr>
          <p:nvPr/>
        </p:nvSpPr>
        <p:spPr bwMode="auto">
          <a:xfrm>
            <a:off x="1096884" y="2033344"/>
            <a:ext cx="0" cy="419100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4" name="Line 5"/>
          <p:cNvSpPr>
            <a:spLocks noChangeShapeType="1"/>
          </p:cNvSpPr>
          <p:nvPr/>
        </p:nvSpPr>
        <p:spPr bwMode="auto">
          <a:xfrm>
            <a:off x="1096884" y="3176344"/>
            <a:ext cx="612775" cy="0"/>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5" name="Line 6"/>
          <p:cNvSpPr>
            <a:spLocks noChangeShapeType="1"/>
          </p:cNvSpPr>
          <p:nvPr/>
        </p:nvSpPr>
        <p:spPr bwMode="auto">
          <a:xfrm>
            <a:off x="1096884" y="4624144"/>
            <a:ext cx="612775" cy="0"/>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6" name="Line 7"/>
          <p:cNvSpPr>
            <a:spLocks noChangeShapeType="1"/>
          </p:cNvSpPr>
          <p:nvPr/>
        </p:nvSpPr>
        <p:spPr bwMode="auto">
          <a:xfrm>
            <a:off x="1096884" y="6224344"/>
            <a:ext cx="612775" cy="0"/>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21" name="Rectangle 11"/>
          <p:cNvSpPr>
            <a:spLocks noChangeArrowheads="1"/>
          </p:cNvSpPr>
          <p:nvPr/>
        </p:nvSpPr>
        <p:spPr bwMode="auto">
          <a:xfrm>
            <a:off x="892340" y="1551506"/>
            <a:ext cx="5893471" cy="646331"/>
          </a:xfrm>
          <a:prstGeom prst="rect">
            <a:avLst/>
          </a:prstGeom>
          <a:solidFill>
            <a:schemeClr val="bg2"/>
          </a:solidFill>
          <a:ln w="28575">
            <a:solidFill>
              <a:schemeClr val="bg2"/>
            </a:solidFill>
            <a:miter lim="800000"/>
            <a:headEnd/>
            <a:tailEnd/>
          </a:ln>
          <a:effectLst/>
        </p:spPr>
        <p:txBody>
          <a:bodyPr wrap="square">
            <a:spAutoFit/>
          </a:bodyPr>
          <a:lstStyle/>
          <a:p>
            <a:r>
              <a:rPr lang="en-US" sz="1800" dirty="0">
                <a:solidFill>
                  <a:schemeClr val="tx1"/>
                </a:solidFill>
                <a:latin typeface="+mn-lt"/>
              </a:rPr>
              <a:t>Deterministic: Same Input =&gt; Same Output</a:t>
            </a:r>
          </a:p>
          <a:p>
            <a:r>
              <a:rPr lang="en-US" sz="1800" dirty="0">
                <a:solidFill>
                  <a:schemeClr val="tx1"/>
                </a:solidFill>
                <a:latin typeface="+mn-lt"/>
              </a:rPr>
              <a:t>Stochastic:     Same Input =&gt; Different output</a:t>
            </a:r>
          </a:p>
        </p:txBody>
      </p:sp>
      <p:grpSp>
        <p:nvGrpSpPr>
          <p:cNvPr id="24" name="Group 23"/>
          <p:cNvGrpSpPr/>
          <p:nvPr/>
        </p:nvGrpSpPr>
        <p:grpSpPr>
          <a:xfrm>
            <a:off x="1870335" y="2222500"/>
            <a:ext cx="7058025" cy="4375150"/>
            <a:chOff x="1617663" y="2222500"/>
            <a:chExt cx="7058025" cy="4375150"/>
          </a:xfrm>
        </p:grpSpPr>
        <p:sp>
          <p:nvSpPr>
            <p:cNvPr id="25" name="Text Box 3"/>
            <p:cNvSpPr txBox="1">
              <a:spLocks noChangeArrowheads="1"/>
            </p:cNvSpPr>
            <p:nvPr/>
          </p:nvSpPr>
          <p:spPr bwMode="auto">
            <a:xfrm>
              <a:off x="1617663" y="2222500"/>
              <a:ext cx="7010400" cy="1477963"/>
            </a:xfrm>
            <a:prstGeom prst="rect">
              <a:avLst/>
            </a:prstGeom>
            <a:solidFill>
              <a:schemeClr val="tx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a:solidFill>
                    <a:schemeClr val="tx1"/>
                  </a:solidFill>
                  <a:latin typeface="Arial" charset="0"/>
                </a:defRPr>
              </a:lvl1pPr>
              <a:lvl2pPr marL="571500" defTabSz="762000">
                <a:defRPr>
                  <a:solidFill>
                    <a:schemeClr val="tx1"/>
                  </a:solidFill>
                  <a:latin typeface="Arial" charset="0"/>
                </a:defRPr>
              </a:lvl2pPr>
              <a:lvl3pPr marL="1143000" defTabSz="762000">
                <a:defRPr>
                  <a:solidFill>
                    <a:schemeClr val="tx1"/>
                  </a:solidFill>
                  <a:latin typeface="Arial" charset="0"/>
                </a:defRPr>
              </a:lvl3pPr>
              <a:lvl4pPr marL="1714500" defTabSz="762000">
                <a:defRPr>
                  <a:solidFill>
                    <a:schemeClr val="tx1"/>
                  </a:solidFill>
                  <a:latin typeface="Arial" charset="0"/>
                </a:defRPr>
              </a:lvl4pPr>
              <a:lvl5pPr marL="2286000" defTabSz="762000">
                <a:defRPr>
                  <a:solidFill>
                    <a:schemeClr val="tx1"/>
                  </a:solidFill>
                  <a:latin typeface="Arial" charset="0"/>
                </a:defRPr>
              </a:lvl5pPr>
              <a:lvl6pPr marL="2743200" defTabSz="762000" fontAlgn="base">
                <a:spcBef>
                  <a:spcPct val="0"/>
                </a:spcBef>
                <a:spcAft>
                  <a:spcPct val="0"/>
                </a:spcAft>
                <a:defRPr>
                  <a:solidFill>
                    <a:schemeClr val="tx1"/>
                  </a:solidFill>
                  <a:latin typeface="Arial" charset="0"/>
                </a:defRPr>
              </a:lvl6pPr>
              <a:lvl7pPr marL="3200400" defTabSz="762000" fontAlgn="base">
                <a:spcBef>
                  <a:spcPct val="0"/>
                </a:spcBef>
                <a:spcAft>
                  <a:spcPct val="0"/>
                </a:spcAft>
                <a:defRPr>
                  <a:solidFill>
                    <a:schemeClr val="tx1"/>
                  </a:solidFill>
                  <a:latin typeface="Arial" charset="0"/>
                </a:defRPr>
              </a:lvl7pPr>
              <a:lvl8pPr marL="3657600" defTabSz="762000" fontAlgn="base">
                <a:spcBef>
                  <a:spcPct val="0"/>
                </a:spcBef>
                <a:spcAft>
                  <a:spcPct val="0"/>
                </a:spcAft>
                <a:defRPr>
                  <a:solidFill>
                    <a:schemeClr val="tx1"/>
                  </a:solidFill>
                  <a:latin typeface="Arial" charset="0"/>
                </a:defRPr>
              </a:lvl8pPr>
              <a:lvl9pPr marL="4114800" defTabSz="762000" fontAlgn="base">
                <a:spcBef>
                  <a:spcPct val="0"/>
                </a:spcBef>
                <a:spcAft>
                  <a:spcPct val="0"/>
                </a:spcAft>
                <a:defRPr>
                  <a:solidFill>
                    <a:schemeClr val="tx1"/>
                  </a:solidFill>
                  <a:latin typeface="Arial" charset="0"/>
                </a:defRPr>
              </a:lvl9pPr>
            </a:lstStyle>
            <a:p>
              <a:pPr eaLnBrk="0" hangingPunct="0">
                <a:spcBef>
                  <a:spcPct val="50000"/>
                </a:spcBef>
              </a:pPr>
              <a:r>
                <a:rPr lang="en-US" sz="2400" dirty="0">
                  <a:solidFill>
                    <a:srgbClr val="FFFFFF"/>
                  </a:solidFill>
                  <a:latin typeface="Times New Roman" pitchFamily="18" charset="0"/>
                </a:rPr>
                <a:t> </a:t>
              </a:r>
              <a:r>
                <a:rPr lang="en-US" dirty="0">
                  <a:solidFill>
                    <a:srgbClr val="FFFFFF"/>
                  </a:solidFill>
                  <a:latin typeface="Times New Roman" pitchFamily="18" charset="0"/>
                </a:rPr>
                <a:t>Empirical</a:t>
              </a:r>
              <a:r>
                <a:rPr lang="en-US" dirty="0">
                  <a:latin typeface="Times New Roman" pitchFamily="18" charset="0"/>
                </a:rPr>
                <a:t> </a:t>
              </a:r>
              <a:r>
                <a:rPr lang="en-US" dirty="0">
                  <a:solidFill>
                    <a:srgbClr val="FFFFFF"/>
                  </a:solidFill>
                  <a:latin typeface="Times New Roman" pitchFamily="18" charset="0"/>
                </a:rPr>
                <a:t>Models		</a:t>
              </a:r>
              <a:r>
                <a:rPr lang="en-US" sz="1600" dirty="0">
                  <a:solidFill>
                    <a:srgbClr val="FFFFFF"/>
                  </a:solidFill>
                  <a:latin typeface="Times New Roman" pitchFamily="18" charset="0"/>
                </a:rPr>
                <a:t>Quick and simple to apply, when established</a:t>
              </a:r>
            </a:p>
            <a:p>
              <a:pPr eaLnBrk="0" hangingPunct="0">
                <a:spcBef>
                  <a:spcPct val="50000"/>
                </a:spcBef>
              </a:pPr>
              <a:r>
                <a:rPr lang="en-US" sz="1600" dirty="0">
                  <a:solidFill>
                    <a:srgbClr val="FFFFFF"/>
                  </a:solidFill>
                  <a:latin typeface="Times New Roman" pitchFamily="18" charset="0"/>
                </a:rPr>
                <a:t>				Applicability difficult to assess. </a:t>
              </a:r>
              <a:br>
                <a:rPr lang="en-US" sz="1600" dirty="0">
                  <a:solidFill>
                    <a:srgbClr val="FFFFFF"/>
                  </a:solidFill>
                  <a:latin typeface="Times New Roman" pitchFamily="18" charset="0"/>
                </a:rPr>
              </a:br>
              <a:r>
                <a:rPr lang="en-US" sz="1600" dirty="0">
                  <a:solidFill>
                    <a:srgbClr val="FFFFFF"/>
                  </a:solidFill>
                  <a:latin typeface="Times New Roman" pitchFamily="18" charset="0"/>
                </a:rPr>
                <a:t>	</a:t>
              </a:r>
              <a:r>
                <a:rPr lang="en-US" sz="1800" dirty="0">
                  <a:solidFill>
                    <a:srgbClr val="FFFFFF"/>
                  </a:solidFill>
                  <a:latin typeface="Times New Roman" pitchFamily="18" charset="0"/>
                </a:rPr>
                <a:t>(Black Box)</a:t>
              </a:r>
              <a:r>
                <a:rPr lang="en-US" sz="1600" dirty="0">
                  <a:solidFill>
                    <a:srgbClr val="FFFFFF"/>
                  </a:solidFill>
                  <a:latin typeface="Times New Roman" pitchFamily="18" charset="0"/>
                </a:rPr>
                <a:t>		Assumes no change in regime</a:t>
              </a:r>
            </a:p>
            <a:p>
              <a:pPr eaLnBrk="0" hangingPunct="0">
                <a:spcBef>
                  <a:spcPct val="50000"/>
                </a:spcBef>
              </a:pPr>
              <a:r>
                <a:rPr lang="en-US" sz="1600" dirty="0">
                  <a:solidFill>
                    <a:srgbClr val="FFFFFF"/>
                  </a:solidFill>
                  <a:latin typeface="Times New Roman" pitchFamily="18" charset="0"/>
                </a:rPr>
                <a:t>				No impact assessment</a:t>
              </a:r>
              <a:endParaRPr lang="en-US" dirty="0">
                <a:latin typeface="Times New Roman" pitchFamily="18" charset="0"/>
              </a:endParaRPr>
            </a:p>
          </p:txBody>
        </p:sp>
        <p:sp>
          <p:nvSpPr>
            <p:cNvPr id="26" name="Text Box 8"/>
            <p:cNvSpPr txBox="1">
              <a:spLocks noChangeArrowheads="1"/>
            </p:cNvSpPr>
            <p:nvPr/>
          </p:nvSpPr>
          <p:spPr bwMode="auto">
            <a:xfrm>
              <a:off x="1617663" y="3844925"/>
              <a:ext cx="7032625" cy="1417638"/>
            </a:xfrm>
            <a:prstGeom prst="rect">
              <a:avLst/>
            </a:prstGeom>
            <a:solidFill>
              <a:srgbClr val="969696"/>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a:solidFill>
                    <a:schemeClr val="tx1"/>
                  </a:solidFill>
                  <a:latin typeface="Arial" charset="0"/>
                </a:defRPr>
              </a:lvl1pPr>
              <a:lvl2pPr marL="571500" defTabSz="762000">
                <a:defRPr>
                  <a:solidFill>
                    <a:schemeClr val="tx1"/>
                  </a:solidFill>
                  <a:latin typeface="Arial" charset="0"/>
                </a:defRPr>
              </a:lvl2pPr>
              <a:lvl3pPr marL="1143000" defTabSz="762000">
                <a:defRPr>
                  <a:solidFill>
                    <a:schemeClr val="tx1"/>
                  </a:solidFill>
                  <a:latin typeface="Arial" charset="0"/>
                </a:defRPr>
              </a:lvl3pPr>
              <a:lvl4pPr marL="1714500" defTabSz="762000">
                <a:defRPr>
                  <a:solidFill>
                    <a:schemeClr val="tx1"/>
                  </a:solidFill>
                  <a:latin typeface="Arial" charset="0"/>
                </a:defRPr>
              </a:lvl4pPr>
              <a:lvl5pPr marL="2286000" defTabSz="762000">
                <a:defRPr>
                  <a:solidFill>
                    <a:schemeClr val="tx1"/>
                  </a:solidFill>
                  <a:latin typeface="Arial" charset="0"/>
                </a:defRPr>
              </a:lvl5pPr>
              <a:lvl6pPr marL="2743200" defTabSz="762000" fontAlgn="base">
                <a:spcBef>
                  <a:spcPct val="0"/>
                </a:spcBef>
                <a:spcAft>
                  <a:spcPct val="0"/>
                </a:spcAft>
                <a:defRPr>
                  <a:solidFill>
                    <a:schemeClr val="tx1"/>
                  </a:solidFill>
                  <a:latin typeface="Arial" charset="0"/>
                </a:defRPr>
              </a:lvl6pPr>
              <a:lvl7pPr marL="3200400" defTabSz="762000" fontAlgn="base">
                <a:spcBef>
                  <a:spcPct val="0"/>
                </a:spcBef>
                <a:spcAft>
                  <a:spcPct val="0"/>
                </a:spcAft>
                <a:defRPr>
                  <a:solidFill>
                    <a:schemeClr val="tx1"/>
                  </a:solidFill>
                  <a:latin typeface="Arial" charset="0"/>
                </a:defRPr>
              </a:lvl7pPr>
              <a:lvl8pPr marL="3657600" defTabSz="762000" fontAlgn="base">
                <a:spcBef>
                  <a:spcPct val="0"/>
                </a:spcBef>
                <a:spcAft>
                  <a:spcPct val="0"/>
                </a:spcAft>
                <a:defRPr>
                  <a:solidFill>
                    <a:schemeClr val="tx1"/>
                  </a:solidFill>
                  <a:latin typeface="Arial" charset="0"/>
                </a:defRPr>
              </a:lvl8pPr>
              <a:lvl9pPr marL="4114800" defTabSz="762000" fontAlgn="base">
                <a:spcBef>
                  <a:spcPct val="0"/>
                </a:spcBef>
                <a:spcAft>
                  <a:spcPct val="0"/>
                </a:spcAft>
                <a:defRPr>
                  <a:solidFill>
                    <a:schemeClr val="tx1"/>
                  </a:solidFill>
                  <a:latin typeface="Arial" charset="0"/>
                </a:defRPr>
              </a:lvl9pPr>
            </a:lstStyle>
            <a:p>
              <a:pPr eaLnBrk="0" hangingPunct="0"/>
              <a:r>
                <a:rPr lang="en-US">
                  <a:solidFill>
                    <a:schemeClr val="bg1"/>
                  </a:solidFill>
                  <a:latin typeface="Times New Roman" pitchFamily="18" charset="0"/>
                </a:rPr>
                <a:t>Conceptual models (lumped or distributed) </a:t>
              </a:r>
              <a:endParaRPr lang="en-US" sz="1600">
                <a:solidFill>
                  <a:schemeClr val="bg1"/>
                </a:solidFill>
                <a:latin typeface="Times New Roman" pitchFamily="18" charset="0"/>
              </a:endParaRPr>
            </a:p>
            <a:p>
              <a:pPr eaLnBrk="0" hangingPunct="0"/>
              <a:r>
                <a:rPr lang="en-US" sz="1600">
                  <a:solidFill>
                    <a:schemeClr val="bg1"/>
                  </a:solidFill>
                  <a:latin typeface="Times New Roman" pitchFamily="18" charset="0"/>
                </a:rPr>
                <a:t>				Mix of Empirical and physical formulae</a:t>
              </a:r>
            </a:p>
            <a:p>
              <a:pPr eaLnBrk="0" hangingPunct="0"/>
              <a:r>
                <a:rPr lang="en-US" sz="1600">
                  <a:solidFill>
                    <a:schemeClr val="bg1"/>
                  </a:solidFill>
                  <a:latin typeface="Times New Roman" pitchFamily="18" charset="0"/>
                </a:rPr>
                <a:t>	</a:t>
              </a:r>
              <a:r>
                <a:rPr lang="en-US" sz="1800">
                  <a:solidFill>
                    <a:schemeClr val="bg1"/>
                  </a:solidFill>
                  <a:latin typeface="Times New Roman" pitchFamily="18" charset="0"/>
                </a:rPr>
                <a:t>(Grey Box)</a:t>
              </a:r>
              <a:r>
                <a:rPr lang="en-US" sz="1600">
                  <a:solidFill>
                    <a:schemeClr val="bg1"/>
                  </a:solidFill>
                  <a:latin typeface="Times New Roman" pitchFamily="18" charset="0"/>
                </a:rPr>
                <a:t>		Can solve many water resources problems</a:t>
              </a:r>
            </a:p>
            <a:p>
              <a:pPr eaLnBrk="0" hangingPunct="0"/>
              <a:r>
                <a:rPr lang="en-US" sz="1600">
                  <a:solidFill>
                    <a:schemeClr val="bg1"/>
                  </a:solidFill>
                  <a:latin typeface="Times New Roman" pitchFamily="18" charset="0"/>
                </a:rPr>
                <a:t>				Simple impact assessments </a:t>
              </a:r>
              <a:br>
                <a:rPr lang="en-US" sz="1600">
                  <a:solidFill>
                    <a:schemeClr val="bg1"/>
                  </a:solidFill>
                  <a:latin typeface="Times New Roman" pitchFamily="18" charset="0"/>
                </a:rPr>
              </a:br>
              <a:r>
                <a:rPr lang="en-US" sz="1600">
                  <a:solidFill>
                    <a:schemeClr val="bg1"/>
                  </a:solidFill>
                  <a:latin typeface="Times New Roman" pitchFamily="18" charset="0"/>
                </a:rPr>
                <a:t>				Cost effective</a:t>
              </a:r>
              <a:r>
                <a:rPr lang="en-US" sz="1600">
                  <a:latin typeface="Times New Roman" pitchFamily="18" charset="0"/>
                </a:rPr>
                <a:t> </a:t>
              </a:r>
              <a:endParaRPr lang="en-US">
                <a:latin typeface="Times New Roman" pitchFamily="18" charset="0"/>
              </a:endParaRPr>
            </a:p>
          </p:txBody>
        </p:sp>
        <p:sp>
          <p:nvSpPr>
            <p:cNvPr id="27" name="Text Box 9"/>
            <p:cNvSpPr txBox="1">
              <a:spLocks noChangeArrowheads="1"/>
            </p:cNvSpPr>
            <p:nvPr/>
          </p:nvSpPr>
          <p:spPr bwMode="auto">
            <a:xfrm>
              <a:off x="1617663" y="5394325"/>
              <a:ext cx="7058025" cy="1203325"/>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a:solidFill>
                    <a:schemeClr val="tx1"/>
                  </a:solidFill>
                  <a:latin typeface="Arial" charset="0"/>
                </a:defRPr>
              </a:lvl1pPr>
              <a:lvl2pPr marL="571500" defTabSz="762000">
                <a:defRPr>
                  <a:solidFill>
                    <a:schemeClr val="tx1"/>
                  </a:solidFill>
                  <a:latin typeface="Arial" charset="0"/>
                </a:defRPr>
              </a:lvl2pPr>
              <a:lvl3pPr marL="1143000" defTabSz="762000">
                <a:defRPr>
                  <a:solidFill>
                    <a:schemeClr val="tx1"/>
                  </a:solidFill>
                  <a:latin typeface="Arial" charset="0"/>
                </a:defRPr>
              </a:lvl3pPr>
              <a:lvl4pPr marL="1714500" defTabSz="762000">
                <a:defRPr>
                  <a:solidFill>
                    <a:schemeClr val="tx1"/>
                  </a:solidFill>
                  <a:latin typeface="Arial" charset="0"/>
                </a:defRPr>
              </a:lvl4pPr>
              <a:lvl5pPr marL="2286000" defTabSz="762000">
                <a:defRPr>
                  <a:solidFill>
                    <a:schemeClr val="tx1"/>
                  </a:solidFill>
                  <a:latin typeface="Arial" charset="0"/>
                </a:defRPr>
              </a:lvl5pPr>
              <a:lvl6pPr marL="2743200" defTabSz="762000" fontAlgn="base">
                <a:spcBef>
                  <a:spcPct val="0"/>
                </a:spcBef>
                <a:spcAft>
                  <a:spcPct val="0"/>
                </a:spcAft>
                <a:defRPr>
                  <a:solidFill>
                    <a:schemeClr val="tx1"/>
                  </a:solidFill>
                  <a:latin typeface="Arial" charset="0"/>
                </a:defRPr>
              </a:lvl6pPr>
              <a:lvl7pPr marL="3200400" defTabSz="762000" fontAlgn="base">
                <a:spcBef>
                  <a:spcPct val="0"/>
                </a:spcBef>
                <a:spcAft>
                  <a:spcPct val="0"/>
                </a:spcAft>
                <a:defRPr>
                  <a:solidFill>
                    <a:schemeClr val="tx1"/>
                  </a:solidFill>
                  <a:latin typeface="Arial" charset="0"/>
                </a:defRPr>
              </a:lvl7pPr>
              <a:lvl8pPr marL="3657600" defTabSz="762000" fontAlgn="base">
                <a:spcBef>
                  <a:spcPct val="0"/>
                </a:spcBef>
                <a:spcAft>
                  <a:spcPct val="0"/>
                </a:spcAft>
                <a:defRPr>
                  <a:solidFill>
                    <a:schemeClr val="tx1"/>
                  </a:solidFill>
                  <a:latin typeface="Arial" charset="0"/>
                </a:defRPr>
              </a:lvl8pPr>
              <a:lvl9pPr marL="4114800" defTabSz="762000" fontAlgn="base">
                <a:spcBef>
                  <a:spcPct val="0"/>
                </a:spcBef>
                <a:spcAft>
                  <a:spcPct val="0"/>
                </a:spcAft>
                <a:defRPr>
                  <a:solidFill>
                    <a:schemeClr val="tx1"/>
                  </a:solidFill>
                  <a:latin typeface="Arial" charset="0"/>
                </a:defRPr>
              </a:lvl9pPr>
            </a:lstStyle>
            <a:p>
              <a:pPr eaLnBrk="0" hangingPunct="0"/>
              <a:r>
                <a:rPr lang="en-US">
                  <a:latin typeface="Times New Roman" pitchFamily="18" charset="0"/>
                </a:rPr>
                <a:t>Physically Based Distributed Models</a:t>
              </a:r>
              <a:r>
                <a:rPr lang="en-US" sz="1800">
                  <a:latin typeface="Times New Roman" pitchFamily="18" charset="0"/>
                </a:rPr>
                <a:t> </a:t>
              </a:r>
            </a:p>
            <a:p>
              <a:pPr eaLnBrk="0" hangingPunct="0"/>
              <a:r>
                <a:rPr lang="en-US" sz="1800">
                  <a:latin typeface="Times New Roman" pitchFamily="18" charset="0"/>
                </a:rPr>
                <a:t>				</a:t>
              </a:r>
              <a:r>
                <a:rPr lang="en-US" sz="1600">
                  <a:latin typeface="Times New Roman" pitchFamily="18" charset="0"/>
                </a:rPr>
                <a:t>Solves the Physical Equations</a:t>
              </a:r>
            </a:p>
            <a:p>
              <a:pPr eaLnBrk="0" hangingPunct="0"/>
              <a:r>
                <a:rPr lang="en-US" sz="1600">
                  <a:latin typeface="Times New Roman" pitchFamily="18" charset="0"/>
                </a:rPr>
                <a:t>	</a:t>
              </a:r>
              <a:r>
                <a:rPr lang="en-US" sz="1800">
                  <a:latin typeface="Times New Roman" pitchFamily="18" charset="0"/>
                </a:rPr>
                <a:t>(White Box)</a:t>
              </a:r>
              <a:r>
                <a:rPr lang="en-US" sz="1600">
                  <a:latin typeface="Times New Roman" pitchFamily="18" charset="0"/>
                </a:rPr>
                <a:t>		Measurable parameters</a:t>
              </a:r>
            </a:p>
            <a:p>
              <a:pPr eaLnBrk="0" hangingPunct="0"/>
              <a:r>
                <a:rPr lang="en-US" sz="1600">
                  <a:latin typeface="Times New Roman" pitchFamily="18" charset="0"/>
                </a:rPr>
                <a:t>				Impact assessments</a:t>
              </a:r>
              <a:endParaRPr lang="en-US" sz="2400">
                <a:latin typeface="Times New Roman" pitchFamily="18" charset="0"/>
              </a:endParaRPr>
            </a:p>
          </p:txBody>
        </p:sp>
      </p:grpSp>
      <p:sp>
        <p:nvSpPr>
          <p:cNvPr id="4" name="Footer Placeholder 3"/>
          <p:cNvSpPr>
            <a:spLocks noGrp="1"/>
          </p:cNvSpPr>
          <p:nvPr>
            <p:ph type="ftr" sz="quarter" idx="11"/>
          </p:nvPr>
        </p:nvSpPr>
        <p:spPr/>
        <p:txBody>
          <a:bodyPr/>
          <a:lstStyle/>
          <a:p>
            <a:r>
              <a:rPr lang="en-GB" noProof="0"/>
              <a:t>© DHI</a:t>
            </a:r>
          </a:p>
        </p:txBody>
      </p:sp>
    </p:spTree>
    <p:extLst>
      <p:ext uri="{BB962C8B-B14F-4D97-AF65-F5344CB8AC3E}">
        <p14:creationId xmlns:p14="http://schemas.microsoft.com/office/powerpoint/2010/main" val="2914087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HYDROLOGICAL MODELLING</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Empirical Models</a:t>
            </a:r>
          </a:p>
        </p:txBody>
      </p:sp>
      <p:sp>
        <p:nvSpPr>
          <p:cNvPr id="7" name="Text Box 3"/>
          <p:cNvSpPr txBox="1">
            <a:spLocks noChangeArrowheads="1"/>
          </p:cNvSpPr>
          <p:nvPr/>
        </p:nvSpPr>
        <p:spPr bwMode="auto">
          <a:xfrm>
            <a:off x="1846271" y="1620900"/>
            <a:ext cx="7010400" cy="1477963"/>
          </a:xfrm>
          <a:prstGeom prst="rect">
            <a:avLst/>
          </a:prstGeom>
          <a:solidFill>
            <a:schemeClr val="tx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a:solidFill>
                  <a:schemeClr val="tx1"/>
                </a:solidFill>
                <a:latin typeface="Arial" charset="0"/>
              </a:defRPr>
            </a:lvl1pPr>
            <a:lvl2pPr marL="571500" defTabSz="762000">
              <a:defRPr>
                <a:solidFill>
                  <a:schemeClr val="tx1"/>
                </a:solidFill>
                <a:latin typeface="Arial" charset="0"/>
              </a:defRPr>
            </a:lvl2pPr>
            <a:lvl3pPr marL="1143000" defTabSz="762000">
              <a:defRPr>
                <a:solidFill>
                  <a:schemeClr val="tx1"/>
                </a:solidFill>
                <a:latin typeface="Arial" charset="0"/>
              </a:defRPr>
            </a:lvl3pPr>
            <a:lvl4pPr marL="1714500" defTabSz="762000">
              <a:defRPr>
                <a:solidFill>
                  <a:schemeClr val="tx1"/>
                </a:solidFill>
                <a:latin typeface="Arial" charset="0"/>
              </a:defRPr>
            </a:lvl4pPr>
            <a:lvl5pPr marL="2286000" defTabSz="762000">
              <a:defRPr>
                <a:solidFill>
                  <a:schemeClr val="tx1"/>
                </a:solidFill>
                <a:latin typeface="Arial" charset="0"/>
              </a:defRPr>
            </a:lvl5pPr>
            <a:lvl6pPr marL="2743200" defTabSz="762000" fontAlgn="base">
              <a:spcBef>
                <a:spcPct val="0"/>
              </a:spcBef>
              <a:spcAft>
                <a:spcPct val="0"/>
              </a:spcAft>
              <a:defRPr>
                <a:solidFill>
                  <a:schemeClr val="tx1"/>
                </a:solidFill>
                <a:latin typeface="Arial" charset="0"/>
              </a:defRPr>
            </a:lvl6pPr>
            <a:lvl7pPr marL="3200400" defTabSz="762000" fontAlgn="base">
              <a:spcBef>
                <a:spcPct val="0"/>
              </a:spcBef>
              <a:spcAft>
                <a:spcPct val="0"/>
              </a:spcAft>
              <a:defRPr>
                <a:solidFill>
                  <a:schemeClr val="tx1"/>
                </a:solidFill>
                <a:latin typeface="Arial" charset="0"/>
              </a:defRPr>
            </a:lvl7pPr>
            <a:lvl8pPr marL="3657600" defTabSz="762000" fontAlgn="base">
              <a:spcBef>
                <a:spcPct val="0"/>
              </a:spcBef>
              <a:spcAft>
                <a:spcPct val="0"/>
              </a:spcAft>
              <a:defRPr>
                <a:solidFill>
                  <a:schemeClr val="tx1"/>
                </a:solidFill>
                <a:latin typeface="Arial" charset="0"/>
              </a:defRPr>
            </a:lvl8pPr>
            <a:lvl9pPr marL="4114800" defTabSz="762000" fontAlgn="base">
              <a:spcBef>
                <a:spcPct val="0"/>
              </a:spcBef>
              <a:spcAft>
                <a:spcPct val="0"/>
              </a:spcAft>
              <a:defRPr>
                <a:solidFill>
                  <a:schemeClr val="tx1"/>
                </a:solidFill>
                <a:latin typeface="Arial" charset="0"/>
              </a:defRPr>
            </a:lvl9pPr>
          </a:lstStyle>
          <a:p>
            <a:pPr eaLnBrk="0" hangingPunct="0">
              <a:spcBef>
                <a:spcPct val="50000"/>
              </a:spcBef>
            </a:pPr>
            <a:r>
              <a:rPr lang="en-US" sz="2400" dirty="0">
                <a:solidFill>
                  <a:srgbClr val="FFFFFF"/>
                </a:solidFill>
                <a:latin typeface="Times New Roman" pitchFamily="18" charset="0"/>
              </a:rPr>
              <a:t> </a:t>
            </a:r>
            <a:r>
              <a:rPr lang="en-US" dirty="0">
                <a:solidFill>
                  <a:srgbClr val="FFFFFF"/>
                </a:solidFill>
                <a:latin typeface="Times New Roman" pitchFamily="18" charset="0"/>
              </a:rPr>
              <a:t>Empirical</a:t>
            </a:r>
            <a:r>
              <a:rPr lang="en-US" dirty="0">
                <a:latin typeface="Times New Roman" pitchFamily="18" charset="0"/>
              </a:rPr>
              <a:t> </a:t>
            </a:r>
            <a:r>
              <a:rPr lang="en-US" dirty="0">
                <a:solidFill>
                  <a:srgbClr val="FFFFFF"/>
                </a:solidFill>
                <a:latin typeface="Times New Roman" pitchFamily="18" charset="0"/>
              </a:rPr>
              <a:t>Models		</a:t>
            </a:r>
            <a:r>
              <a:rPr lang="en-US" sz="1600" dirty="0">
                <a:solidFill>
                  <a:srgbClr val="FFFFFF"/>
                </a:solidFill>
                <a:latin typeface="Times New Roman" pitchFamily="18" charset="0"/>
              </a:rPr>
              <a:t>Quick and simple to apply, when established</a:t>
            </a:r>
          </a:p>
          <a:p>
            <a:pPr eaLnBrk="0" hangingPunct="0">
              <a:spcBef>
                <a:spcPct val="50000"/>
              </a:spcBef>
            </a:pPr>
            <a:r>
              <a:rPr lang="en-US" sz="1600" dirty="0">
                <a:solidFill>
                  <a:srgbClr val="FFFFFF"/>
                </a:solidFill>
                <a:latin typeface="Times New Roman" pitchFamily="18" charset="0"/>
              </a:rPr>
              <a:t>				Applicability difficult to assess. </a:t>
            </a:r>
            <a:br>
              <a:rPr lang="en-US" sz="1600" dirty="0">
                <a:solidFill>
                  <a:srgbClr val="FFFFFF"/>
                </a:solidFill>
                <a:latin typeface="Times New Roman" pitchFamily="18" charset="0"/>
              </a:rPr>
            </a:br>
            <a:r>
              <a:rPr lang="en-US" sz="1600" dirty="0">
                <a:solidFill>
                  <a:srgbClr val="FFFFFF"/>
                </a:solidFill>
                <a:latin typeface="Times New Roman" pitchFamily="18" charset="0"/>
              </a:rPr>
              <a:t>	</a:t>
            </a:r>
            <a:r>
              <a:rPr lang="en-US" sz="1800" dirty="0">
                <a:solidFill>
                  <a:srgbClr val="FFFFFF"/>
                </a:solidFill>
                <a:latin typeface="Times New Roman" pitchFamily="18" charset="0"/>
              </a:rPr>
              <a:t>(Black Box)</a:t>
            </a:r>
            <a:r>
              <a:rPr lang="en-US" sz="1600" dirty="0">
                <a:solidFill>
                  <a:srgbClr val="FFFFFF"/>
                </a:solidFill>
                <a:latin typeface="Times New Roman" pitchFamily="18" charset="0"/>
              </a:rPr>
              <a:t>		Assumes no change in regime</a:t>
            </a:r>
          </a:p>
          <a:p>
            <a:pPr eaLnBrk="0" hangingPunct="0">
              <a:spcBef>
                <a:spcPct val="50000"/>
              </a:spcBef>
            </a:pPr>
            <a:r>
              <a:rPr lang="en-US" sz="1600" dirty="0">
                <a:solidFill>
                  <a:srgbClr val="FFFFFF"/>
                </a:solidFill>
                <a:latin typeface="Times New Roman" pitchFamily="18" charset="0"/>
              </a:rPr>
              <a:t>				No impact assessment</a:t>
            </a:r>
            <a:endParaRPr lang="en-US" dirty="0">
              <a:latin typeface="Times New Roman" pitchFamily="18" charset="0"/>
            </a:endParaRPr>
          </a:p>
        </p:txBody>
      </p:sp>
      <p:pic>
        <p:nvPicPr>
          <p:cNvPr id="5" name="Picture 3" descr="Image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3333" y="3146112"/>
            <a:ext cx="5071245" cy="353307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p:cNvSpPr>
            <a:spLocks noChangeArrowheads="1"/>
          </p:cNvSpPr>
          <p:nvPr/>
        </p:nvSpPr>
        <p:spPr bwMode="auto">
          <a:xfrm>
            <a:off x="4263372" y="3598223"/>
            <a:ext cx="46053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GB" sz="2400" dirty="0">
                <a:solidFill>
                  <a:schemeClr val="accent6"/>
                </a:solidFill>
                <a:latin typeface="Arial" charset="0"/>
              </a:rPr>
              <a:t>Correlation Analysis</a:t>
            </a:r>
          </a:p>
        </p:txBody>
      </p:sp>
      <p:sp>
        <p:nvSpPr>
          <p:cNvPr id="8" name="Footer Placeholder 7"/>
          <p:cNvSpPr>
            <a:spLocks noGrp="1"/>
          </p:cNvSpPr>
          <p:nvPr>
            <p:ph type="ftr" sz="quarter" idx="11"/>
          </p:nvPr>
        </p:nvSpPr>
        <p:spPr/>
        <p:txBody>
          <a:bodyPr/>
          <a:lstStyle/>
          <a:p>
            <a:r>
              <a:rPr lang="en-GB" noProof="0"/>
              <a:t>© DHI</a:t>
            </a:r>
          </a:p>
        </p:txBody>
      </p:sp>
    </p:spTree>
    <p:extLst>
      <p:ext uri="{BB962C8B-B14F-4D97-AF65-F5344CB8AC3E}">
        <p14:creationId xmlns:p14="http://schemas.microsoft.com/office/powerpoint/2010/main" val="4000333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HYDROLOGICAL MODELLING</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Empirical Models</a:t>
            </a:r>
          </a:p>
          <a:p>
            <a:r>
              <a:rPr lang="en-US" dirty="0">
                <a:solidFill>
                  <a:srgbClr val="FFFFFF"/>
                </a:solidFill>
              </a:rPr>
              <a:t>Typical Examples:</a:t>
            </a:r>
          </a:p>
          <a:p>
            <a:pPr lvl="1"/>
            <a:r>
              <a:rPr lang="en-US" dirty="0">
                <a:solidFill>
                  <a:srgbClr val="FFFFFF"/>
                </a:solidFill>
              </a:rPr>
              <a:t>Various Correlation Methods (station to station, rainfall to discharge)</a:t>
            </a:r>
          </a:p>
          <a:p>
            <a:pPr lvl="1"/>
            <a:r>
              <a:rPr lang="en-US" dirty="0">
                <a:solidFill>
                  <a:srgbClr val="FFFFFF"/>
                </a:solidFill>
              </a:rPr>
              <a:t>Neurological networks</a:t>
            </a:r>
          </a:p>
          <a:p>
            <a:pPr lvl="1"/>
            <a:r>
              <a:rPr lang="en-US" dirty="0">
                <a:solidFill>
                  <a:srgbClr val="FFFFFF"/>
                </a:solidFill>
              </a:rPr>
              <a:t>Rule of thumb</a:t>
            </a:r>
          </a:p>
          <a:p>
            <a:r>
              <a:rPr lang="en-US" dirty="0">
                <a:solidFill>
                  <a:srgbClr val="FFFFFF"/>
                </a:solidFill>
              </a:rPr>
              <a:t>Typical Applications:</a:t>
            </a:r>
          </a:p>
          <a:p>
            <a:pPr lvl="1"/>
            <a:r>
              <a:rPr lang="en-US" dirty="0">
                <a:solidFill>
                  <a:srgbClr val="FFFFFF"/>
                </a:solidFill>
              </a:rPr>
              <a:t>Completion of existing time series </a:t>
            </a:r>
          </a:p>
          <a:p>
            <a:pPr lvl="1"/>
            <a:r>
              <a:rPr lang="en-US" dirty="0">
                <a:solidFill>
                  <a:srgbClr val="FFFFFF"/>
                </a:solidFill>
              </a:rPr>
              <a:t>Forecasting</a:t>
            </a:r>
          </a:p>
          <a:p>
            <a:r>
              <a:rPr lang="en-US" dirty="0">
                <a:solidFill>
                  <a:srgbClr val="FFFFFF"/>
                </a:solidFill>
              </a:rPr>
              <a:t>Other Characteristics:</a:t>
            </a:r>
          </a:p>
          <a:p>
            <a:pPr lvl="1"/>
            <a:r>
              <a:rPr lang="en-US" dirty="0">
                <a:solidFill>
                  <a:srgbClr val="FFFFFF"/>
                </a:solidFill>
              </a:rPr>
              <a:t>Quick and simple to apply (once established) </a:t>
            </a:r>
          </a:p>
          <a:p>
            <a:pPr lvl="1"/>
            <a:r>
              <a:rPr lang="en-US" dirty="0">
                <a:solidFill>
                  <a:srgbClr val="FFFFFF"/>
                </a:solidFill>
              </a:rPr>
              <a:t>Assumes no change in regime </a:t>
            </a:r>
          </a:p>
          <a:p>
            <a:pPr lvl="1"/>
            <a:r>
              <a:rPr lang="en-US" dirty="0">
                <a:solidFill>
                  <a:srgbClr val="FFFFFF"/>
                </a:solidFill>
              </a:rPr>
              <a:t>Applicability on other areas difficult to assess</a:t>
            </a:r>
          </a:p>
          <a:p>
            <a:pPr lvl="1"/>
            <a:r>
              <a:rPr lang="en-US" dirty="0">
                <a:solidFill>
                  <a:srgbClr val="FFFFFF"/>
                </a:solidFill>
              </a:rPr>
              <a:t>No impact assessment</a:t>
            </a:r>
          </a:p>
          <a:p>
            <a:pPr marL="0" indent="0">
              <a:buNone/>
            </a:pPr>
            <a:endParaRPr lang="en-GB" dirty="0"/>
          </a:p>
        </p:txBody>
      </p:sp>
      <p:sp>
        <p:nvSpPr>
          <p:cNvPr id="4" name="Footer Placeholder 3"/>
          <p:cNvSpPr>
            <a:spLocks noGrp="1"/>
          </p:cNvSpPr>
          <p:nvPr>
            <p:ph type="ftr" sz="quarter" idx="11"/>
          </p:nvPr>
        </p:nvSpPr>
        <p:spPr/>
        <p:txBody>
          <a:bodyPr/>
          <a:lstStyle/>
          <a:p>
            <a:r>
              <a:rPr lang="en-GB" noProof="0"/>
              <a:t>© DHI</a:t>
            </a:r>
          </a:p>
        </p:txBody>
      </p:sp>
    </p:spTree>
    <p:extLst>
      <p:ext uri="{BB962C8B-B14F-4D97-AF65-F5344CB8AC3E}">
        <p14:creationId xmlns:p14="http://schemas.microsoft.com/office/powerpoint/2010/main" val="3214562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HYDROLOGICAL MODELLING</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River Basin Models - Terminology</a:t>
            </a:r>
            <a:endParaRPr lang="en-GB" dirty="0"/>
          </a:p>
        </p:txBody>
      </p:sp>
      <p:sp>
        <p:nvSpPr>
          <p:cNvPr id="4" name="Line 3"/>
          <p:cNvSpPr>
            <a:spLocks noChangeShapeType="1"/>
          </p:cNvSpPr>
          <p:nvPr/>
        </p:nvSpPr>
        <p:spPr bwMode="auto">
          <a:xfrm>
            <a:off x="952500" y="1828800"/>
            <a:ext cx="0" cy="4191000"/>
          </a:xfrm>
          <a:prstGeom prst="line">
            <a:avLst/>
          </a:prstGeom>
          <a:noFill/>
          <a:ln w="28575">
            <a:solidFill>
              <a:schemeClr val="bg2"/>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5" name="Line 4"/>
          <p:cNvSpPr>
            <a:spLocks noChangeShapeType="1"/>
          </p:cNvSpPr>
          <p:nvPr/>
        </p:nvSpPr>
        <p:spPr bwMode="auto">
          <a:xfrm>
            <a:off x="952500" y="2971800"/>
            <a:ext cx="612775" cy="0"/>
          </a:xfrm>
          <a:prstGeom prst="line">
            <a:avLst/>
          </a:prstGeom>
          <a:noFill/>
          <a:ln w="28575">
            <a:solidFill>
              <a:schemeClr val="bg2"/>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6" name="Line 5"/>
          <p:cNvSpPr>
            <a:spLocks noChangeShapeType="1"/>
          </p:cNvSpPr>
          <p:nvPr/>
        </p:nvSpPr>
        <p:spPr bwMode="auto">
          <a:xfrm>
            <a:off x="952500" y="4419600"/>
            <a:ext cx="612775" cy="0"/>
          </a:xfrm>
          <a:prstGeom prst="line">
            <a:avLst/>
          </a:prstGeom>
          <a:noFill/>
          <a:ln w="28575">
            <a:solidFill>
              <a:schemeClr val="bg2"/>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7" name="Line 6"/>
          <p:cNvSpPr>
            <a:spLocks noChangeShapeType="1"/>
          </p:cNvSpPr>
          <p:nvPr/>
        </p:nvSpPr>
        <p:spPr bwMode="auto">
          <a:xfrm>
            <a:off x="952500" y="6019800"/>
            <a:ext cx="612775" cy="0"/>
          </a:xfrm>
          <a:prstGeom prst="line">
            <a:avLst/>
          </a:prstGeom>
          <a:noFill/>
          <a:ln w="28575">
            <a:solidFill>
              <a:schemeClr val="bg2"/>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8" name="Text Box 7"/>
          <p:cNvSpPr txBox="1">
            <a:spLocks noChangeArrowheads="1"/>
          </p:cNvSpPr>
          <p:nvPr/>
        </p:nvSpPr>
        <p:spPr bwMode="auto">
          <a:xfrm>
            <a:off x="1600200" y="3594100"/>
            <a:ext cx="7032625" cy="1417638"/>
          </a:xfrm>
          <a:prstGeom prst="rect">
            <a:avLst/>
          </a:prstGeom>
          <a:solidFill>
            <a:srgbClr val="969696"/>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a:solidFill>
                  <a:schemeClr val="tx1"/>
                </a:solidFill>
                <a:latin typeface="Arial" charset="0"/>
              </a:defRPr>
            </a:lvl1pPr>
            <a:lvl2pPr marL="571500" defTabSz="762000">
              <a:defRPr>
                <a:solidFill>
                  <a:schemeClr val="tx1"/>
                </a:solidFill>
                <a:latin typeface="Arial" charset="0"/>
              </a:defRPr>
            </a:lvl2pPr>
            <a:lvl3pPr marL="1143000" defTabSz="762000">
              <a:defRPr>
                <a:solidFill>
                  <a:schemeClr val="tx1"/>
                </a:solidFill>
                <a:latin typeface="Arial" charset="0"/>
              </a:defRPr>
            </a:lvl3pPr>
            <a:lvl4pPr marL="1714500" defTabSz="762000">
              <a:defRPr>
                <a:solidFill>
                  <a:schemeClr val="tx1"/>
                </a:solidFill>
                <a:latin typeface="Arial" charset="0"/>
              </a:defRPr>
            </a:lvl4pPr>
            <a:lvl5pPr marL="2286000" defTabSz="762000">
              <a:defRPr>
                <a:solidFill>
                  <a:schemeClr val="tx1"/>
                </a:solidFill>
                <a:latin typeface="Arial" charset="0"/>
              </a:defRPr>
            </a:lvl5pPr>
            <a:lvl6pPr marL="2743200" defTabSz="762000" fontAlgn="base">
              <a:spcBef>
                <a:spcPct val="0"/>
              </a:spcBef>
              <a:spcAft>
                <a:spcPct val="0"/>
              </a:spcAft>
              <a:defRPr>
                <a:solidFill>
                  <a:schemeClr val="tx1"/>
                </a:solidFill>
                <a:latin typeface="Arial" charset="0"/>
              </a:defRPr>
            </a:lvl6pPr>
            <a:lvl7pPr marL="3200400" defTabSz="762000" fontAlgn="base">
              <a:spcBef>
                <a:spcPct val="0"/>
              </a:spcBef>
              <a:spcAft>
                <a:spcPct val="0"/>
              </a:spcAft>
              <a:defRPr>
                <a:solidFill>
                  <a:schemeClr val="tx1"/>
                </a:solidFill>
                <a:latin typeface="Arial" charset="0"/>
              </a:defRPr>
            </a:lvl7pPr>
            <a:lvl8pPr marL="3657600" defTabSz="762000" fontAlgn="base">
              <a:spcBef>
                <a:spcPct val="0"/>
              </a:spcBef>
              <a:spcAft>
                <a:spcPct val="0"/>
              </a:spcAft>
              <a:defRPr>
                <a:solidFill>
                  <a:schemeClr val="tx1"/>
                </a:solidFill>
                <a:latin typeface="Arial" charset="0"/>
              </a:defRPr>
            </a:lvl8pPr>
            <a:lvl9pPr marL="4114800" defTabSz="762000" fontAlgn="base">
              <a:spcBef>
                <a:spcPct val="0"/>
              </a:spcBef>
              <a:spcAft>
                <a:spcPct val="0"/>
              </a:spcAft>
              <a:defRPr>
                <a:solidFill>
                  <a:schemeClr val="tx1"/>
                </a:solidFill>
                <a:latin typeface="Arial" charset="0"/>
              </a:defRPr>
            </a:lvl9pPr>
          </a:lstStyle>
          <a:p>
            <a:pPr eaLnBrk="0" hangingPunct="0"/>
            <a:r>
              <a:rPr lang="en-US">
                <a:solidFill>
                  <a:schemeClr val="bg1"/>
                </a:solidFill>
                <a:latin typeface="Times New Roman" pitchFamily="18" charset="0"/>
              </a:rPr>
              <a:t>Conceptual models (lumped or distributed) </a:t>
            </a:r>
            <a:endParaRPr lang="en-US" sz="1600">
              <a:solidFill>
                <a:schemeClr val="bg1"/>
              </a:solidFill>
              <a:latin typeface="Times New Roman" pitchFamily="18" charset="0"/>
            </a:endParaRPr>
          </a:p>
          <a:p>
            <a:pPr eaLnBrk="0" hangingPunct="0"/>
            <a:r>
              <a:rPr lang="en-US" sz="1600">
                <a:solidFill>
                  <a:schemeClr val="bg1"/>
                </a:solidFill>
                <a:latin typeface="Times New Roman" pitchFamily="18" charset="0"/>
              </a:rPr>
              <a:t>				Mix of Empirical and physical formulae</a:t>
            </a:r>
          </a:p>
          <a:p>
            <a:pPr eaLnBrk="0" hangingPunct="0"/>
            <a:r>
              <a:rPr lang="en-US" sz="1600">
                <a:solidFill>
                  <a:schemeClr val="bg1"/>
                </a:solidFill>
                <a:latin typeface="Times New Roman" pitchFamily="18" charset="0"/>
              </a:rPr>
              <a:t>	</a:t>
            </a:r>
            <a:r>
              <a:rPr lang="en-US" sz="1800">
                <a:solidFill>
                  <a:schemeClr val="bg1"/>
                </a:solidFill>
                <a:latin typeface="Times New Roman" pitchFamily="18" charset="0"/>
              </a:rPr>
              <a:t>(Grey Box)</a:t>
            </a:r>
            <a:r>
              <a:rPr lang="en-US" sz="1600">
                <a:solidFill>
                  <a:schemeClr val="bg1"/>
                </a:solidFill>
                <a:latin typeface="Times New Roman" pitchFamily="18" charset="0"/>
              </a:rPr>
              <a:t>		Can solve many water resources problems</a:t>
            </a:r>
          </a:p>
          <a:p>
            <a:pPr eaLnBrk="0" hangingPunct="0"/>
            <a:r>
              <a:rPr lang="en-US" sz="1600">
                <a:solidFill>
                  <a:schemeClr val="bg1"/>
                </a:solidFill>
                <a:latin typeface="Times New Roman" pitchFamily="18" charset="0"/>
              </a:rPr>
              <a:t>				Simple impact assessments </a:t>
            </a:r>
            <a:br>
              <a:rPr lang="en-US" sz="1600">
                <a:solidFill>
                  <a:schemeClr val="bg1"/>
                </a:solidFill>
                <a:latin typeface="Times New Roman" pitchFamily="18" charset="0"/>
              </a:rPr>
            </a:br>
            <a:r>
              <a:rPr lang="en-US" sz="1600">
                <a:solidFill>
                  <a:schemeClr val="bg1"/>
                </a:solidFill>
                <a:latin typeface="Times New Roman" pitchFamily="18" charset="0"/>
              </a:rPr>
              <a:t>				Cost effective</a:t>
            </a:r>
            <a:r>
              <a:rPr lang="en-US" sz="1600">
                <a:latin typeface="Times New Roman" pitchFamily="18" charset="0"/>
              </a:rPr>
              <a:t> </a:t>
            </a:r>
            <a:endParaRPr lang="en-US">
              <a:latin typeface="Times New Roman" pitchFamily="18" charset="0"/>
            </a:endParaRPr>
          </a:p>
        </p:txBody>
      </p:sp>
      <p:sp>
        <p:nvSpPr>
          <p:cNvPr id="9" name="Footer Placeholder 8"/>
          <p:cNvSpPr>
            <a:spLocks noGrp="1"/>
          </p:cNvSpPr>
          <p:nvPr>
            <p:ph type="ftr" sz="quarter" idx="11"/>
          </p:nvPr>
        </p:nvSpPr>
        <p:spPr/>
        <p:txBody>
          <a:bodyPr/>
          <a:lstStyle/>
          <a:p>
            <a:r>
              <a:rPr lang="en-GB" noProof="0"/>
              <a:t>© DHI</a:t>
            </a:r>
          </a:p>
        </p:txBody>
      </p:sp>
    </p:spTree>
    <p:extLst>
      <p:ext uri="{BB962C8B-B14F-4D97-AF65-F5344CB8AC3E}">
        <p14:creationId xmlns:p14="http://schemas.microsoft.com/office/powerpoint/2010/main" val="4000333555"/>
      </p:ext>
    </p:extLst>
  </p:cSld>
  <p:clrMapOvr>
    <a:masterClrMapping/>
  </p:clrMapOvr>
</p:sld>
</file>

<file path=ppt/theme/theme1.xml><?xml version="1.0" encoding="utf-8"?>
<a:theme xmlns:a="http://schemas.openxmlformats.org/drawingml/2006/main" name="MIKEPowerPointForTransfer_4-3">
  <a:themeElements>
    <a:clrScheme name="DHIThemeColours">
      <a:dk1>
        <a:srgbClr val="004165"/>
      </a:dk1>
      <a:lt1>
        <a:sysClr val="window" lastClr="FFFFFF"/>
      </a:lt1>
      <a:dk2>
        <a:srgbClr val="0098DB"/>
      </a:dk2>
      <a:lt2>
        <a:srgbClr val="63CECA"/>
      </a:lt2>
      <a:accent1>
        <a:srgbClr val="FADC41"/>
      </a:accent1>
      <a:accent2>
        <a:srgbClr val="FF8849"/>
      </a:accent2>
      <a:accent3>
        <a:srgbClr val="51626F"/>
      </a:accent3>
      <a:accent4>
        <a:srgbClr val="61C250"/>
      </a:accent4>
      <a:accent5>
        <a:srgbClr val="93509E"/>
      </a:accent5>
      <a:accent6>
        <a:srgbClr val="005A8C"/>
      </a:accent6>
      <a:hlink>
        <a:srgbClr val="61C250"/>
      </a:hlink>
      <a:folHlink>
        <a:srgbClr val="93509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DHI_Master_Template V2.08">
  <a:themeElements>
    <a:clrScheme name="DHI Theme Colours">
      <a:dk1>
        <a:srgbClr val="004165"/>
      </a:dk1>
      <a:lt1>
        <a:sysClr val="window" lastClr="FFFFFF"/>
      </a:lt1>
      <a:dk2>
        <a:srgbClr val="0098DB"/>
      </a:dk2>
      <a:lt2>
        <a:srgbClr val="63CECA"/>
      </a:lt2>
      <a:accent1>
        <a:srgbClr val="FADC41"/>
      </a:accent1>
      <a:accent2>
        <a:srgbClr val="FF8849"/>
      </a:accent2>
      <a:accent3>
        <a:srgbClr val="51626F"/>
      </a:accent3>
      <a:accent4>
        <a:srgbClr val="61C250"/>
      </a:accent4>
      <a:accent5>
        <a:srgbClr val="93509E"/>
      </a:accent5>
      <a:accent6>
        <a:srgbClr val="005A8C"/>
      </a:accent6>
      <a:hlink>
        <a:srgbClr val="61C250"/>
      </a:hlink>
      <a:folHlink>
        <a:srgbClr val="93509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1_DHI_Master_Template V2.08">
  <a:themeElements>
    <a:clrScheme name="DHI Theme Colours">
      <a:dk1>
        <a:srgbClr val="004165"/>
      </a:dk1>
      <a:lt1>
        <a:sysClr val="window" lastClr="FFFFFF"/>
      </a:lt1>
      <a:dk2>
        <a:srgbClr val="0098DB"/>
      </a:dk2>
      <a:lt2>
        <a:srgbClr val="63CECA"/>
      </a:lt2>
      <a:accent1>
        <a:srgbClr val="FADC41"/>
      </a:accent1>
      <a:accent2>
        <a:srgbClr val="FF8849"/>
      </a:accent2>
      <a:accent3>
        <a:srgbClr val="51626F"/>
      </a:accent3>
      <a:accent4>
        <a:srgbClr val="61C250"/>
      </a:accent4>
      <a:accent5>
        <a:srgbClr val="93509E"/>
      </a:accent5>
      <a:accent6>
        <a:srgbClr val="005A8C"/>
      </a:accent6>
      <a:hlink>
        <a:srgbClr val="61C250"/>
      </a:hlink>
      <a:folHlink>
        <a:srgbClr val="93509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MIKE_by_DHI_PP2007</Template>
  <TotalTime>178</TotalTime>
  <Words>581</Words>
  <Application>Microsoft Office PowerPoint</Application>
  <PresentationFormat>On-screen Show (4:3)</PresentationFormat>
  <Paragraphs>238</Paragraphs>
  <Slides>16</Slides>
  <Notes>0</Notes>
  <HiddenSlides>0</HiddenSlides>
  <MMClips>0</MMClips>
  <ScaleCrop>false</ScaleCrop>
  <HeadingPairs>
    <vt:vector size="8" baseType="variant">
      <vt:variant>
        <vt:lpstr>Fonts Used</vt:lpstr>
      </vt:variant>
      <vt:variant>
        <vt:i4>3</vt:i4>
      </vt:variant>
      <vt:variant>
        <vt:lpstr>Theme</vt:lpstr>
      </vt:variant>
      <vt:variant>
        <vt:i4>3</vt:i4>
      </vt:variant>
      <vt:variant>
        <vt:lpstr>Embedded OLE Servers</vt:lpstr>
      </vt:variant>
      <vt:variant>
        <vt:i4>1</vt:i4>
      </vt:variant>
      <vt:variant>
        <vt:lpstr>Slide Titles</vt:lpstr>
      </vt:variant>
      <vt:variant>
        <vt:i4>16</vt:i4>
      </vt:variant>
    </vt:vector>
  </HeadingPairs>
  <TitlesOfParts>
    <vt:vector size="23" baseType="lpstr">
      <vt:lpstr>Arial</vt:lpstr>
      <vt:lpstr>Times New Roman</vt:lpstr>
      <vt:lpstr>Verdana</vt:lpstr>
      <vt:lpstr>MIKEPowerPointForTransfer_4-3</vt:lpstr>
      <vt:lpstr>DHI_Master_Template V2.08</vt:lpstr>
      <vt:lpstr>1_DHI_Master_Template V2.08</vt:lpstr>
      <vt:lpstr>Picture</vt:lpstr>
      <vt:lpstr>MIKE 11</vt:lpstr>
      <vt:lpstr>Key concepts in Flood Risk Management</vt:lpstr>
      <vt:lpstr>EWFF System Architecture</vt:lpstr>
      <vt:lpstr>Lead time and Accuracy of prediction</vt:lpstr>
      <vt:lpstr>HYDROLOGICAL MODELLING</vt:lpstr>
      <vt:lpstr>HYDROLOGICAL MODELLING</vt:lpstr>
      <vt:lpstr>HYDROLOGICAL MODELLING</vt:lpstr>
      <vt:lpstr>HYDROLOGICAL MODELLING</vt:lpstr>
      <vt:lpstr>HYDROLOGICAL MODELLING</vt:lpstr>
      <vt:lpstr>HYDROLOGICAL MODELLING</vt:lpstr>
      <vt:lpstr>HYDROLOGICAL MODELLING</vt:lpstr>
      <vt:lpstr>HYDROLOGICAL MODELLING</vt:lpstr>
      <vt:lpstr>HYDROLOGICAL MODELLING</vt:lpstr>
      <vt:lpstr>HYDROLOGICAL MODELLING</vt:lpstr>
      <vt:lpstr>HYDROLOGICAL MODELLING</vt:lpstr>
      <vt:lpstr>HYDROLOGICAL MODELLING</vt:lpstr>
    </vt:vector>
  </TitlesOfParts>
  <Company>DHI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Hydrological Modelling</dc:title>
  <dc:creator>Loni Skov Madsen</dc:creator>
  <cp:lastModifiedBy>Mehari Frezghi</cp:lastModifiedBy>
  <cp:revision>34</cp:revision>
  <cp:lastPrinted>2003-10-07T11:51:21Z</cp:lastPrinted>
  <dcterms:created xsi:type="dcterms:W3CDTF">2012-07-24T08:25:46Z</dcterms:created>
  <dcterms:modified xsi:type="dcterms:W3CDTF">2019-09-02T06:08:26Z</dcterms:modified>
</cp:coreProperties>
</file>